
<file path=[Content_Types].xml><?xml version="1.0" encoding="utf-8"?>
<Types xmlns="http://schemas.openxmlformats.org/package/2006/content-types">
  <Default Extension="rels" ContentType="application/vnd.openxmlformats-package.relationships+xml"/>
  <Default Extension="xml" ContentType="application/xml"/>
  <Default Extension="mp4" ContentType="video/mp4"/>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p:sldMasterIdLst>
    <p:sldMasterId id="2147483648" r:id="rId1"/>
  </p:sldMasterIdLst>
  <p:notesMasterIdLst>
    <p:notesMasterId r:id="rId2"/>
  </p:notesMasterIdLst>
  <p:handoutMasterIdLst>
    <p:handoutMasterId r:id="rId3"/>
  </p:handoutMasterIdLst>
  <p:sldIdLst>
    <p:sldId id="257" r:id="rId4"/>
    <p:sldId id="258" r:id="rId5"/>
    <p:sldId id="259" r:id="rId6"/>
    <p:sldId id="260" r:id="rId7"/>
    <p:sldId id="261" r:id="rId8"/>
    <p:sldId id="262" r:id="rId9"/>
    <p:sldId id="263" r:id="rId10"/>
    <p:sldId id="269" r:id="rId11"/>
    <p:sldId id="265" r:id="rId12"/>
    <p:sldId id="266" r:id="rId13"/>
    <p:sldId id="267" r:id="rId14"/>
    <p:sldId id="268" r:id="rId15"/>
  </p:sldIdLst>
  <p:sldSz cy="6858000" cx="12188825"/>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1736" autoAdjust="0"/>
    <p:restoredTop sz="94559" autoAdjust="0"/>
  </p:normalViewPr>
  <p:slideViewPr>
    <p:cSldViewPr showGuides="1">
      <p:cViewPr varScale="1">
        <p:scale>
          <a:sx n="75" d="100"/>
          <a:sy n="75" d="100"/>
        </p:scale>
        <p:origin x="714" y="78"/>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63" d="100"/>
          <a:sy n="63" d="100"/>
        </p:scale>
        <p:origin x="2838" y="108"/>
      </p:cViewPr>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tableStyles" Target="tableStyles.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51" name=""/>
        <p:cNvGrpSpPr/>
        <p:nvPr/>
      </p:nvGrpSpPr>
      <p:grpSpPr>
        <a:xfrm>
          <a:off x="0" y="0"/>
          <a:ext cx="0" cy="0"/>
          <a:chOff x="0" y="0"/>
          <a:chExt cx="0" cy="0"/>
        </a:xfrm>
      </p:grpSpPr>
      <p:sp>
        <p:nvSpPr>
          <p:cNvPr id="1048666" name="Header Placeholder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p:txBody>
      </p:sp>
      <p:sp>
        <p:nvSpPr>
          <p:cNvPr id="1048667" name="Date Placeholder 2"/>
          <p:cNvSpPr>
            <a:spLocks noGrp="1"/>
          </p:cNvSpPr>
          <p:nvPr>
            <p:ph type="dt" sz="quarter" idx="1"/>
          </p:nvPr>
        </p:nvSpPr>
        <p:spPr>
          <a:xfrm>
            <a:off x="3884613" y="0"/>
            <a:ext cx="2971800" cy="458788"/>
          </a:xfrm>
          <a:prstGeom prst="rect"/>
        </p:spPr>
        <p:txBody>
          <a:bodyPr bIns="45720" lIns="91440" rIns="91440" rtlCol="0" tIns="45720" vert="horz"/>
          <a:lstStyle>
            <a:lvl1pPr algn="r">
              <a:defRPr sz="1200"/>
            </a:lvl1pPr>
          </a:lstStyle>
          <a:p>
            <a:fld id="{D0CC69C6-EE0B-4D8B-9C71-C36EFED094F2}" type="datetimeFigureOut">
              <a:rPr lang="en-US"/>
            </a:fld>
            <a:endParaRPr lang="en-US"/>
          </a:p>
        </p:txBody>
      </p:sp>
      <p:sp>
        <p:nvSpPr>
          <p:cNvPr id="1048668" name="Footer Placeholder 3"/>
          <p:cNvSpPr>
            <a:spLocks noGrp="1"/>
          </p:cNvSpPr>
          <p:nvPr>
            <p:ph type="ftr" sz="quarter" idx="2"/>
          </p:nvPr>
        </p:nvSpPr>
        <p:spPr>
          <a:xfrm>
            <a:off x="0" y="8685213"/>
            <a:ext cx="2971800" cy="458787"/>
          </a:xfrm>
          <a:prstGeom prst="rect"/>
        </p:spPr>
        <p:txBody>
          <a:bodyPr anchor="b" bIns="45720" lIns="91440" rIns="91440" rtlCol="0" tIns="45720" vert="horz"/>
          <a:lstStyle>
            <a:lvl1pPr algn="l">
              <a:defRPr sz="1200"/>
            </a:lvl1pPr>
          </a:lstStyle>
          <a:p/>
        </p:txBody>
      </p:sp>
      <p:sp>
        <p:nvSpPr>
          <p:cNvPr id="1048669" name="Slide Number Placeholder 4"/>
          <p:cNvSpPr>
            <a:spLocks noGrp="1"/>
          </p:cNvSpPr>
          <p:nvPr>
            <p:ph type="sldNum" sz="quarter" idx="3"/>
          </p:nvPr>
        </p:nvSpPr>
        <p:spPr>
          <a:xfrm>
            <a:off x="3884613" y="8685213"/>
            <a:ext cx="2971800" cy="458787"/>
          </a:xfrm>
          <a:prstGeom prst="rect"/>
        </p:spPr>
        <p:txBody>
          <a:bodyPr anchor="b" bIns="45720" lIns="91440" rIns="91440" rtlCol="0" tIns="45720" vert="horz"/>
          <a:lstStyle>
            <a:lvl1pPr algn="r">
              <a:defRPr sz="1200"/>
            </a:lvl1pPr>
          </a:lstStyle>
          <a:p>
            <a:fld id="{C60DD202-58A1-4ABD-B068-DFFCA0C44EAC}" type="slidenum"/>
          </a:p>
        </p:txBody>
      </p:sp>
    </p:spTree>
  </p:cSld>
  <p:clrMap accent1="accent1" accent2="accent2" accent3="accent3" accent4="accent4" accent5="accent5" accent6="accent6" bg1="lt1" bg2="lt2" tx1="dk1" tx2="dk2" hlink="hlink" folHlink="folHlink"/>
</p:handoutMaster>
</file>

<file path=ppt/media/image1.jpeg>
</file>

<file path=ppt/media/image2.png>
</file>

<file path=ppt/media/image3.jpe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50" name=""/>
        <p:cNvGrpSpPr/>
        <p:nvPr/>
      </p:nvGrpSpPr>
      <p:grpSpPr>
        <a:xfrm>
          <a:off x="0" y="0"/>
          <a:ext cx="0" cy="0"/>
          <a:chOff x="0" y="0"/>
          <a:chExt cx="0" cy="0"/>
        </a:xfrm>
      </p:grpSpPr>
      <p:sp>
        <p:nvSpPr>
          <p:cNvPr id="1048660" name="Header Placeholder 1"/>
          <p:cNvSpPr>
            <a:spLocks noGrp="1"/>
          </p:cNvSpPr>
          <p:nvPr>
            <p:ph type="hdr" sz="quarter"/>
          </p:nvPr>
        </p:nvSpPr>
        <p:spPr>
          <a:xfrm>
            <a:off x="0" y="0"/>
            <a:ext cx="2971800" cy="457200"/>
          </a:xfrm>
          <a:prstGeom prst="rect"/>
        </p:spPr>
        <p:txBody>
          <a:bodyPr bIns="45720" lIns="91440" rIns="91440" rtlCol="0" tIns="45720" vert="horz"/>
          <a:lstStyle>
            <a:lvl1pPr algn="l">
              <a:defRPr sz="1200"/>
            </a:lvl1pPr>
          </a:lstStyle>
          <a:p/>
        </p:txBody>
      </p:sp>
      <p:sp>
        <p:nvSpPr>
          <p:cNvPr id="1048661" name="Date Placeholder 2"/>
          <p:cNvSpPr>
            <a:spLocks noGrp="1"/>
          </p:cNvSpPr>
          <p:nvPr>
            <p:ph type="dt" idx="1"/>
          </p:nvPr>
        </p:nvSpPr>
        <p:spPr>
          <a:xfrm>
            <a:off x="3884613" y="0"/>
            <a:ext cx="2971800" cy="457200"/>
          </a:xfrm>
          <a:prstGeom prst="rect"/>
        </p:spPr>
        <p:txBody>
          <a:bodyPr bIns="45720" lIns="91440" rIns="91440" rtlCol="0" tIns="45720" vert="horz"/>
          <a:lstStyle>
            <a:lvl1pPr algn="r">
              <a:defRPr sz="1200"/>
            </a:lvl1pPr>
          </a:lstStyle>
          <a:p>
            <a:fld id="{3ABD2D7A-D230-4F91-BD59-0A39C2703BA8}" type="datetimeFigureOut">
              <a:rPr lang="en-US"/>
            </a:fld>
            <a:endParaRPr lang="en-US"/>
          </a:p>
        </p:txBody>
      </p:sp>
      <p:sp>
        <p:nvSpPr>
          <p:cNvPr id="1048662" name="Slide Image Placeholder 3"/>
          <p:cNvSpPr>
            <a:spLocks noChangeAspect="1" noRot="1" noGrp="1"/>
          </p:cNvSpPr>
          <p:nvPr>
            <p:ph type="sldImg" idx="2"/>
          </p:nvPr>
        </p:nvSpPr>
        <p:spPr>
          <a:xfrm>
            <a:off x="382588" y="685800"/>
            <a:ext cx="6092825" cy="3429000"/>
          </a:xfrm>
          <a:prstGeom prst="rect"/>
          <a:noFill/>
          <a:ln w="12700">
            <a:solidFill>
              <a:prstClr val="black"/>
            </a:solidFill>
          </a:ln>
        </p:spPr>
        <p:txBody>
          <a:bodyPr anchor="ctr" bIns="45720" lIns="91440" rIns="91440" rtlCol="0" tIns="45720" vert="horz"/>
          <a:p/>
        </p:txBody>
      </p:sp>
      <p:sp>
        <p:nvSpPr>
          <p:cNvPr id="1048663" name="Notes Placeholder 4"/>
          <p:cNvSpPr>
            <a:spLocks noGrp="1"/>
          </p:cNvSpPr>
          <p:nvPr>
            <p:ph type="body" sz="quarter" idx="3"/>
          </p:nvPr>
        </p:nvSpPr>
        <p:spPr>
          <a:xfrm>
            <a:off x="685800" y="4343400"/>
            <a:ext cx="5486400" cy="4114800"/>
          </a:xfrm>
          <a:prstGeom prst="rect"/>
        </p:spPr>
        <p:txBody>
          <a:bodyPr bIns="45720" lIns="91440" rIns="91440" rtlCol="0" tIns="45720" vert="horz"/>
          <a:p>
            <a:pPr lvl="0"/>
            <a:r>
              <a:t>Click to edit Master text styles</a:t>
            </a:r>
          </a:p>
          <a:p>
            <a:pPr lvl="1"/>
            <a:r>
              <a:t>Second level</a:t>
            </a:r>
          </a:p>
          <a:p>
            <a:pPr lvl="2"/>
            <a:r>
              <a:t>Third level</a:t>
            </a:r>
          </a:p>
          <a:p>
            <a:pPr lvl="3"/>
            <a:r>
              <a:t>Fourth level</a:t>
            </a:r>
          </a:p>
          <a:p>
            <a:pPr lvl="4"/>
            <a:r>
              <a:t>Fifth level</a:t>
            </a:r>
          </a:p>
        </p:txBody>
      </p:sp>
      <p:sp>
        <p:nvSpPr>
          <p:cNvPr id="1048664" name="Footer Placeholder 5"/>
          <p:cNvSpPr>
            <a:spLocks noGrp="1"/>
          </p:cNvSpPr>
          <p:nvPr>
            <p:ph type="ftr" sz="quarter" idx="4"/>
          </p:nvPr>
        </p:nvSpPr>
        <p:spPr>
          <a:xfrm>
            <a:off x="0" y="8685213"/>
            <a:ext cx="2971800" cy="457200"/>
          </a:xfrm>
          <a:prstGeom prst="rect"/>
        </p:spPr>
        <p:txBody>
          <a:bodyPr anchor="b" bIns="45720" lIns="91440" rIns="91440" rtlCol="0" tIns="45720" vert="horz"/>
          <a:lstStyle>
            <a:lvl1pPr algn="l">
              <a:defRPr sz="1200"/>
            </a:lvl1pPr>
          </a:lstStyle>
          <a:p/>
        </p:txBody>
      </p:sp>
      <p:sp>
        <p:nvSpPr>
          <p:cNvPr id="1048665" name="Slide Number Placeholder 6"/>
          <p:cNvSpPr>
            <a:spLocks noGrp="1"/>
          </p:cNvSpPr>
          <p:nvPr>
            <p:ph type="sldNum" sz="quarter" idx="5"/>
          </p:nvPr>
        </p:nvSpPr>
        <p:spPr>
          <a:xfrm>
            <a:off x="3884613" y="8685213"/>
            <a:ext cx="2971800" cy="457200"/>
          </a:xfrm>
          <a:prstGeom prst="rect"/>
        </p:spPr>
        <p:txBody>
          <a:bodyPr anchor="b" bIns="45720" lIns="91440" rIns="91440" rtlCol="0" tIns="45720" vert="horz"/>
          <a:lstStyle>
            <a:lvl1pPr algn="r">
              <a:defRPr sz="1200"/>
            </a:lvl1pPr>
          </a:lstStyle>
          <a:p>
            <a:fld id="{F93199CD-3E1B-4AE6-990F-76F925F5EA9F}" type="slidenum"/>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type="title">
  <p:cSld name="Title Slide">
    <p:bg>
      <p:bgPr>
        <a:gradFill>
          <a:gsLst>
            <a:gs pos="10000">
              <a:srgbClr val="06171C"/>
            </a:gs>
            <a:gs pos="65000">
              <a:srgbClr val="134251"/>
            </a:gs>
            <a:gs pos="100000">
              <a:srgbClr val="134251"/>
            </a:gs>
          </a:gsLst>
          <a:lin ang="13500000" scaled="0"/>
        </a:gradFill>
      </p:bgPr>
    </p:bg>
    <p:spTree>
      <p:nvGrpSpPr>
        <p:cNvPr id="25" name=""/>
        <p:cNvGrpSpPr/>
        <p:nvPr/>
      </p:nvGrpSpPr>
      <p:grpSpPr>
        <a:xfrm>
          <a:off x="0" y="0"/>
          <a:ext cx="0" cy="0"/>
          <a:chOff x="0" y="0"/>
          <a:chExt cx="0" cy="0"/>
        </a:xfrm>
      </p:grpSpPr>
      <p:pic>
        <p:nvPicPr>
          <p:cNvPr id="2097154" name="Picture 8" descr="Large ocean wave"/>
          <p:cNvPicPr>
            <a:picLocks noChangeAspect="1"/>
          </p:cNvPicPr>
          <p:nvPr/>
        </p:nvPicPr>
        <p:blipFill rotWithShape="1">
          <a:blip xmlns:r="http://schemas.openxmlformats.org/officeDocument/2006/relationships" r:embed="rId1" cstate="print"/>
          <a:srcRect/>
          <a:stretch>
            <a:fillRect/>
          </a:stretch>
        </p:blipFill>
        <p:spPr>
          <a:xfrm>
            <a:off x="1" y="0"/>
            <a:ext cx="6551612" cy="6857942"/>
          </a:xfrm>
          <a:prstGeom prst="rect"/>
        </p:spPr>
      </p:pic>
      <p:sp>
        <p:nvSpPr>
          <p:cNvPr id="1048582" name="Rectangle 7"/>
          <p:cNvSpPr/>
          <p:nvPr/>
        </p:nvSpPr>
        <p:spPr>
          <a:xfrm>
            <a:off x="6094411" y="0"/>
            <a:ext cx="457201" cy="6858000"/>
          </a:xfrm>
          <a:prstGeom prst="rect"/>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p>
        </p:txBody>
      </p:sp>
      <p:sp>
        <p:nvSpPr>
          <p:cNvPr id="1048583" name="Title 1"/>
          <p:cNvSpPr>
            <a:spLocks noGrp="1"/>
          </p:cNvSpPr>
          <p:nvPr>
            <p:ph type="ctrTitle"/>
          </p:nvPr>
        </p:nvSpPr>
        <p:spPr>
          <a:xfrm>
            <a:off x="7008813" y="1600200"/>
            <a:ext cx="4572001" cy="3733800"/>
          </a:xfrm>
        </p:spPr>
        <p:txBody>
          <a:bodyPr anchor="b">
            <a:normAutofit/>
          </a:bodyPr>
          <a:lstStyle>
            <a:lvl1pPr>
              <a:lnSpc>
                <a:spcPct val="80000"/>
              </a:lnSpc>
              <a:defRPr sz="5400">
                <a:solidFill>
                  <a:schemeClr val="tx1"/>
                </a:solidFill>
              </a:defRPr>
            </a:lvl1pPr>
          </a:lstStyle>
          <a:p>
            <a:r>
              <a:t>Click to edit Master title style</a:t>
            </a:r>
          </a:p>
        </p:txBody>
      </p:sp>
      <p:sp>
        <p:nvSpPr>
          <p:cNvPr id="1048584" name="Subtitle 2"/>
          <p:cNvSpPr>
            <a:spLocks noGrp="1"/>
          </p:cNvSpPr>
          <p:nvPr>
            <p:ph type="subTitle" idx="1"/>
          </p:nvPr>
        </p:nvSpPr>
        <p:spPr>
          <a:xfrm>
            <a:off x="7008813" y="5562599"/>
            <a:ext cx="4571999" cy="835025"/>
          </a:xfrm>
        </p:spPr>
        <p:txBody>
          <a:bodyPr>
            <a:normAutofit/>
          </a:bodyPr>
          <a:lstStyle>
            <a:lvl1pPr algn="l" indent="0" marL="0">
              <a:spcBef>
                <a:spcPts val="0"/>
              </a:spcBef>
              <a:buNone/>
              <a:defRPr baseline="0" cap="none" sz="2000">
                <a:solidFill>
                  <a:schemeClr val="tx2"/>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t>Click to edit Master subtitle style</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44" name=""/>
        <p:cNvGrpSpPr/>
        <p:nvPr/>
      </p:nvGrpSpPr>
      <p:grpSpPr>
        <a:xfrm>
          <a:off x="0" y="0"/>
          <a:ext cx="0" cy="0"/>
          <a:chOff x="0" y="0"/>
          <a:chExt cx="0" cy="0"/>
        </a:xfrm>
      </p:grpSpPr>
      <p:sp>
        <p:nvSpPr>
          <p:cNvPr id="1048627" name="Title 1"/>
          <p:cNvSpPr>
            <a:spLocks noGrp="1"/>
          </p:cNvSpPr>
          <p:nvPr>
            <p:ph type="title"/>
          </p:nvPr>
        </p:nvSpPr>
        <p:spPr/>
        <p:txBody>
          <a:bodyPr/>
          <a:p>
            <a:r>
              <a:t>Click to edit Master title style</a:t>
            </a:r>
          </a:p>
        </p:txBody>
      </p:sp>
      <p:sp>
        <p:nvSpPr>
          <p:cNvPr id="1048628" name="Vertical Text Placeholder 2"/>
          <p:cNvSpPr>
            <a:spLocks noGrp="1"/>
          </p:cNvSpPr>
          <p:nvPr>
            <p:ph type="body" orient="vert" idx="1"/>
          </p:nvPr>
        </p:nvSpPr>
        <p:spPr/>
        <p:txBody>
          <a:bodyPr vert="eaVert"/>
          <a:p>
            <a:pPr lvl="0"/>
            <a:r>
              <a:t>Click to edit Master text styles</a:t>
            </a:r>
          </a:p>
          <a:p>
            <a:pPr lvl="1"/>
            <a:r>
              <a:t>Second level</a:t>
            </a:r>
          </a:p>
          <a:p>
            <a:pPr lvl="2"/>
            <a:r>
              <a:t>Third level</a:t>
            </a:r>
          </a:p>
          <a:p>
            <a:pPr lvl="3"/>
            <a:r>
              <a:t>Fourth level</a:t>
            </a:r>
          </a:p>
          <a:p>
            <a:pPr lvl="4"/>
            <a:r>
              <a:t>Fifth level</a:t>
            </a:r>
          </a:p>
        </p:txBody>
      </p:sp>
      <p:sp>
        <p:nvSpPr>
          <p:cNvPr id="1048629" name="Footer Placeholder 4"/>
          <p:cNvSpPr>
            <a:spLocks noGrp="1"/>
          </p:cNvSpPr>
          <p:nvPr>
            <p:ph type="ftr" sz="quarter" idx="11"/>
          </p:nvPr>
        </p:nvSpPr>
        <p:spPr/>
        <p:txBody>
          <a:bodyPr/>
          <a:p>
            <a:r>
              <a:rPr lang="en-US"/>
              <a:t>Add a footer</a:t>
            </a:r>
            <a:endParaRPr lang="en-US"/>
          </a:p>
        </p:txBody>
      </p:sp>
      <p:sp>
        <p:nvSpPr>
          <p:cNvPr id="1048630" name="Date Placeholder 3"/>
          <p:cNvSpPr>
            <a:spLocks noGrp="1"/>
          </p:cNvSpPr>
          <p:nvPr>
            <p:ph type="dt" sz="half" idx="10"/>
          </p:nvPr>
        </p:nvSpPr>
        <p:spPr/>
        <p:txBody>
          <a:bodyPr/>
          <a:p>
            <a:fld id="{3A713B6B-E340-4FC0-A085-B71A4639D1AA}" type="datetime1">
              <a:rPr lang="en-US" smtClean="0"/>
            </a:fld>
            <a:endParaRPr lang="en-US" smtClean="0"/>
          </a:p>
        </p:txBody>
      </p:sp>
      <p:sp>
        <p:nvSpPr>
          <p:cNvPr id="1048631" name="Slide Number Placeholder 5"/>
          <p:cNvSpPr>
            <a:spLocks noGrp="1"/>
          </p:cNvSpPr>
          <p:nvPr>
            <p:ph type="sldNum" sz="quarter" idx="12"/>
          </p:nvPr>
        </p:nvSpPr>
        <p:spPr/>
        <p:txBody>
          <a:bodyPr/>
          <a:p>
            <a:fld id="{2A013F82-EE5E-44EE-A61D-E31C6657F26F}" type="slidenum"/>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42" name=""/>
        <p:cNvGrpSpPr/>
        <p:nvPr/>
      </p:nvGrpSpPr>
      <p:grpSpPr>
        <a:xfrm>
          <a:off x="0" y="0"/>
          <a:ext cx="0" cy="0"/>
          <a:chOff x="0" y="0"/>
          <a:chExt cx="0" cy="0"/>
        </a:xfrm>
      </p:grpSpPr>
      <p:sp>
        <p:nvSpPr>
          <p:cNvPr id="1048615" name="Vertical Title 1"/>
          <p:cNvSpPr>
            <a:spLocks noGrp="1"/>
          </p:cNvSpPr>
          <p:nvPr>
            <p:ph type="title" orient="vert"/>
          </p:nvPr>
        </p:nvSpPr>
        <p:spPr>
          <a:xfrm>
            <a:off x="9142412" y="609600"/>
            <a:ext cx="1981201" cy="5638800"/>
          </a:xfrm>
        </p:spPr>
        <p:txBody>
          <a:bodyPr vert="eaVert"/>
          <a:p>
            <a:r>
              <a:t>Click to edit Master title style</a:t>
            </a:r>
          </a:p>
        </p:txBody>
      </p:sp>
      <p:sp>
        <p:nvSpPr>
          <p:cNvPr id="1048616" name="Vertical Text Placeholder 2"/>
          <p:cNvSpPr>
            <a:spLocks noGrp="1"/>
          </p:cNvSpPr>
          <p:nvPr>
            <p:ph type="body" orient="vert" idx="1"/>
          </p:nvPr>
        </p:nvSpPr>
        <p:spPr>
          <a:xfrm>
            <a:off x="1522412" y="609600"/>
            <a:ext cx="7391399" cy="5638800"/>
          </a:xfrm>
        </p:spPr>
        <p:txBody>
          <a:bodyPr vert="eaVert"/>
          <a:p>
            <a:pPr lvl="0"/>
            <a:r>
              <a:t>Click to edit Master text styles</a:t>
            </a:r>
          </a:p>
          <a:p>
            <a:pPr lvl="1"/>
            <a:r>
              <a:t>Second level</a:t>
            </a:r>
          </a:p>
          <a:p>
            <a:pPr lvl="2"/>
            <a:r>
              <a:t>Third level</a:t>
            </a:r>
          </a:p>
          <a:p>
            <a:pPr lvl="3"/>
            <a:r>
              <a:t>Fourth level</a:t>
            </a:r>
          </a:p>
          <a:p>
            <a:pPr lvl="4"/>
            <a:r>
              <a:t>Fifth level</a:t>
            </a:r>
          </a:p>
        </p:txBody>
      </p:sp>
      <p:sp>
        <p:nvSpPr>
          <p:cNvPr id="1048617" name="Footer Placeholder 4"/>
          <p:cNvSpPr>
            <a:spLocks noGrp="1"/>
          </p:cNvSpPr>
          <p:nvPr>
            <p:ph type="ftr" sz="quarter" idx="11"/>
          </p:nvPr>
        </p:nvSpPr>
        <p:spPr/>
        <p:txBody>
          <a:bodyPr/>
          <a:p>
            <a:r>
              <a:rPr lang="en-US"/>
              <a:t>Add a footer</a:t>
            </a:r>
            <a:endParaRPr lang="en-US"/>
          </a:p>
        </p:txBody>
      </p:sp>
      <p:sp>
        <p:nvSpPr>
          <p:cNvPr id="1048618" name="Date Placeholder 3"/>
          <p:cNvSpPr>
            <a:spLocks noGrp="1"/>
          </p:cNvSpPr>
          <p:nvPr>
            <p:ph type="dt" sz="half" idx="10"/>
          </p:nvPr>
        </p:nvSpPr>
        <p:spPr/>
        <p:txBody>
          <a:bodyPr/>
          <a:p>
            <a:fld id="{FDCB42DF-42F7-4DF8-92F8-78154BDE12B4}" type="datetime1">
              <a:rPr lang="en-US" smtClean="0"/>
            </a:fld>
            <a:endParaRPr lang="en-US" smtClean="0"/>
          </a:p>
        </p:txBody>
      </p:sp>
      <p:sp>
        <p:nvSpPr>
          <p:cNvPr id="1048619" name="Slide Number Placeholder 5"/>
          <p:cNvSpPr>
            <a:spLocks noGrp="1"/>
          </p:cNvSpPr>
          <p:nvPr>
            <p:ph type="sldNum" sz="quarter" idx="12"/>
          </p:nvPr>
        </p:nvSpPr>
        <p:spPr/>
        <p:txBody>
          <a:bodyPr/>
          <a:p>
            <a:fld id="{2A013F82-EE5E-44EE-A61D-E31C6657F26F}" type="slidenum"/>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29" name=""/>
        <p:cNvGrpSpPr/>
        <p:nvPr/>
      </p:nvGrpSpPr>
      <p:grpSpPr>
        <a:xfrm>
          <a:off x="0" y="0"/>
          <a:ext cx="0" cy="0"/>
          <a:chOff x="0" y="0"/>
          <a:chExt cx="0" cy="0"/>
        </a:xfrm>
      </p:grpSpPr>
      <p:sp>
        <p:nvSpPr>
          <p:cNvPr id="1048587" name="Title 1"/>
          <p:cNvSpPr>
            <a:spLocks noGrp="1"/>
          </p:cNvSpPr>
          <p:nvPr>
            <p:ph type="title"/>
          </p:nvPr>
        </p:nvSpPr>
        <p:spPr/>
        <p:txBody>
          <a:bodyPr/>
          <a:p>
            <a:r>
              <a:t>Click to edit Master title style</a:t>
            </a:r>
          </a:p>
        </p:txBody>
      </p:sp>
      <p:sp>
        <p:nvSpPr>
          <p:cNvPr id="1048588" name="Content Placeholder 2"/>
          <p:cNvSpPr>
            <a:spLocks noGrp="1"/>
          </p:cNvSpPr>
          <p:nvPr>
            <p:ph idx="1"/>
          </p:nvPr>
        </p:nvSpPr>
        <p:spPr/>
        <p:txBody>
          <a:bodyPr/>
          <a:p>
            <a:pPr lvl="0"/>
            <a:r>
              <a:t>Click to edit Master text styles</a:t>
            </a:r>
          </a:p>
          <a:p>
            <a:pPr lvl="1"/>
            <a:r>
              <a:t>Second level</a:t>
            </a:r>
          </a:p>
          <a:p>
            <a:pPr lvl="2"/>
            <a:r>
              <a:t>Third level</a:t>
            </a:r>
          </a:p>
          <a:p>
            <a:pPr lvl="3"/>
            <a:r>
              <a:t>Fourth level</a:t>
            </a:r>
          </a:p>
          <a:p>
            <a:pPr lvl="4"/>
            <a:r>
              <a:t>Fifth level</a:t>
            </a:r>
          </a:p>
        </p:txBody>
      </p:sp>
      <p:sp>
        <p:nvSpPr>
          <p:cNvPr id="1048589" name="Footer Placeholder 4"/>
          <p:cNvSpPr>
            <a:spLocks noGrp="1"/>
          </p:cNvSpPr>
          <p:nvPr>
            <p:ph type="ftr" sz="quarter" idx="11"/>
          </p:nvPr>
        </p:nvSpPr>
        <p:spPr>
          <a:xfrm>
            <a:off x="1979611" y="6400800"/>
            <a:ext cx="5954834" cy="276228"/>
          </a:xfrm>
        </p:spPr>
        <p:txBody>
          <a:bodyPr/>
          <a:p>
            <a:r>
              <a:rPr dirty="0" lang="en-US"/>
              <a:t>Add a footer</a:t>
            </a:r>
            <a:endParaRPr dirty="0"/>
          </a:p>
        </p:txBody>
      </p:sp>
      <p:sp>
        <p:nvSpPr>
          <p:cNvPr id="1048590" name="Date Placeholder 3"/>
          <p:cNvSpPr>
            <a:spLocks noGrp="1"/>
          </p:cNvSpPr>
          <p:nvPr>
            <p:ph type="dt" sz="half" idx="10"/>
          </p:nvPr>
        </p:nvSpPr>
        <p:spPr>
          <a:xfrm>
            <a:off x="8228011" y="6400800"/>
            <a:ext cx="1548659" cy="276228"/>
          </a:xfrm>
        </p:spPr>
        <p:txBody>
          <a:bodyPr/>
          <a:p>
            <a:fld id="{A43FAFC5-F11C-4205-99FD-FC66DAA2AE2D}" type="datetime1">
              <a:rPr lang="en-US" smtClean="0"/>
            </a:fld>
            <a:endParaRPr lang="en-US" smtClean="0"/>
          </a:p>
        </p:txBody>
      </p:sp>
      <p:sp>
        <p:nvSpPr>
          <p:cNvPr id="1048591" name="Slide Number Placeholder 5"/>
          <p:cNvSpPr>
            <a:spLocks noGrp="1"/>
          </p:cNvSpPr>
          <p:nvPr>
            <p:ph type="sldNum" sz="quarter" idx="12"/>
          </p:nvPr>
        </p:nvSpPr>
        <p:spPr>
          <a:xfrm>
            <a:off x="10056811" y="6400800"/>
            <a:ext cx="1066802" cy="276228"/>
          </a:xfrm>
        </p:spPr>
        <p:txBody>
          <a:bodyPr/>
          <a:p>
            <a:fld id="{2A013F82-EE5E-44EE-A61D-E31C6657F26F}" type="slidenum"/>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type="secHead">
  <p:cSld name="Section Header">
    <p:bg>
      <p:bgPr>
        <a:gradFill>
          <a:gsLst>
            <a:gs pos="10000">
              <a:srgbClr val="06171C"/>
            </a:gs>
            <a:gs pos="65000">
              <a:srgbClr val="134251"/>
            </a:gs>
            <a:gs pos="100000">
              <a:srgbClr val="134251"/>
            </a:gs>
          </a:gsLst>
          <a:lin ang="2700000" scaled="0"/>
        </a:gradFill>
      </p:bgPr>
    </p:bg>
    <p:spTree>
      <p:nvGrpSpPr>
        <p:cNvPr id="45" name=""/>
        <p:cNvGrpSpPr/>
        <p:nvPr/>
      </p:nvGrpSpPr>
      <p:grpSpPr>
        <a:xfrm>
          <a:off x="0" y="0"/>
          <a:ext cx="0" cy="0"/>
          <a:chOff x="0" y="0"/>
          <a:chExt cx="0" cy="0"/>
        </a:xfrm>
      </p:grpSpPr>
      <p:sp>
        <p:nvSpPr>
          <p:cNvPr id="1048632" name="Title 1"/>
          <p:cNvSpPr>
            <a:spLocks noGrp="1"/>
          </p:cNvSpPr>
          <p:nvPr>
            <p:ph type="title"/>
          </p:nvPr>
        </p:nvSpPr>
        <p:spPr>
          <a:xfrm>
            <a:off x="2436812" y="1616074"/>
            <a:ext cx="7315198" cy="2727325"/>
          </a:xfrm>
        </p:spPr>
        <p:txBody>
          <a:bodyPr anchor="b">
            <a:normAutofit/>
          </a:bodyPr>
          <a:lstStyle>
            <a:lvl1pPr algn="l">
              <a:lnSpc>
                <a:spcPct val="80000"/>
              </a:lnSpc>
              <a:defRPr baseline="0" b="0" cap="none" sz="4800"/>
            </a:lvl1pPr>
          </a:lstStyle>
          <a:p>
            <a:r>
              <a:t>Click to edit Master title style</a:t>
            </a:r>
          </a:p>
        </p:txBody>
      </p:sp>
      <p:sp>
        <p:nvSpPr>
          <p:cNvPr id="1048633" name="Text Placeholder 2"/>
          <p:cNvSpPr>
            <a:spLocks noGrp="1"/>
          </p:cNvSpPr>
          <p:nvPr>
            <p:ph type="body" idx="1"/>
          </p:nvPr>
        </p:nvSpPr>
        <p:spPr>
          <a:xfrm>
            <a:off x="2436814" y="4495800"/>
            <a:ext cx="7315198" cy="1673225"/>
          </a:xfrm>
        </p:spPr>
        <p:txBody>
          <a:bodyPr anchor="t">
            <a:normAutofit/>
          </a:bodyPr>
          <a:lstStyle>
            <a:lvl1pPr indent="0" marL="0">
              <a:spcBef>
                <a:spcPts val="0"/>
              </a:spcBef>
              <a:buNone/>
              <a:defRPr baseline="0" cap="none" sz="2400">
                <a:solidFill>
                  <a:schemeClr val="tx2"/>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t>Click to edit Master text styles</a:t>
            </a:r>
          </a:p>
        </p:txBody>
      </p:sp>
      <p:sp>
        <p:nvSpPr>
          <p:cNvPr id="1048634" name="Footer Placeholder 4"/>
          <p:cNvSpPr>
            <a:spLocks noGrp="1"/>
          </p:cNvSpPr>
          <p:nvPr>
            <p:ph type="ftr" sz="quarter" idx="11"/>
          </p:nvPr>
        </p:nvSpPr>
        <p:spPr/>
        <p:txBody>
          <a:bodyPr/>
          <a:p>
            <a:r>
              <a:rPr lang="en-US"/>
              <a:t>Add a footer</a:t>
            </a:r>
            <a:endParaRPr lang="en-US"/>
          </a:p>
        </p:txBody>
      </p:sp>
      <p:sp>
        <p:nvSpPr>
          <p:cNvPr id="1048635" name="Date Placeholder 3"/>
          <p:cNvSpPr>
            <a:spLocks noGrp="1"/>
          </p:cNvSpPr>
          <p:nvPr>
            <p:ph type="dt" sz="half" idx="10"/>
          </p:nvPr>
        </p:nvSpPr>
        <p:spPr/>
        <p:txBody>
          <a:bodyPr/>
          <a:p>
            <a:fld id="{A43FAFC5-F11C-4205-99FD-FC66DAA2AE2D}" type="datetime1">
              <a:rPr lang="en-US" smtClean="0"/>
            </a:fld>
            <a:endParaRPr lang="en-US" smtClean="0"/>
          </a:p>
        </p:txBody>
      </p:sp>
      <p:sp>
        <p:nvSpPr>
          <p:cNvPr id="1048636" name="Slide Number Placeholder 5"/>
          <p:cNvSpPr>
            <a:spLocks noGrp="1"/>
          </p:cNvSpPr>
          <p:nvPr>
            <p:ph type="sldNum" sz="quarter" idx="12"/>
          </p:nvPr>
        </p:nvSpPr>
        <p:spPr/>
        <p:txBody>
          <a:bodyPr/>
          <a:p>
            <a:fld id="{2A013F82-EE5E-44EE-A61D-E31C6657F26F}" type="slidenum"/>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46" name=""/>
        <p:cNvGrpSpPr/>
        <p:nvPr/>
      </p:nvGrpSpPr>
      <p:grpSpPr>
        <a:xfrm>
          <a:off x="0" y="0"/>
          <a:ext cx="0" cy="0"/>
          <a:chOff x="0" y="0"/>
          <a:chExt cx="0" cy="0"/>
        </a:xfrm>
      </p:grpSpPr>
      <p:sp>
        <p:nvSpPr>
          <p:cNvPr id="1048637" name="Title 1"/>
          <p:cNvSpPr>
            <a:spLocks noGrp="1"/>
          </p:cNvSpPr>
          <p:nvPr>
            <p:ph type="title"/>
          </p:nvPr>
        </p:nvSpPr>
        <p:spPr/>
        <p:txBody>
          <a:bodyPr/>
          <a:p>
            <a:r>
              <a:t>Click to edit Master title style</a:t>
            </a:r>
          </a:p>
        </p:txBody>
      </p:sp>
      <p:sp>
        <p:nvSpPr>
          <p:cNvPr id="1048638" name="Content Placeholder 2"/>
          <p:cNvSpPr>
            <a:spLocks noGrp="1"/>
          </p:cNvSpPr>
          <p:nvPr>
            <p:ph sz="half" idx="1"/>
          </p:nvPr>
        </p:nvSpPr>
        <p:spPr>
          <a:xfrm>
            <a:off x="1979613" y="1828800"/>
            <a:ext cx="4419599" cy="4419600"/>
          </a:xfrm>
        </p:spPr>
        <p:txBody>
          <a:bodyPr>
            <a:normAutofit/>
          </a:bodyPr>
          <a:lstStyle>
            <a:lvl1pPr>
              <a:defRPr sz="2400"/>
            </a:lvl1pPr>
            <a:lvl2pPr>
              <a:defRPr sz="2000"/>
            </a:lvl2pPr>
            <a:lvl3pPr>
              <a:defRPr sz="1800"/>
            </a:lvl3pPr>
            <a:lvl4pPr>
              <a:defRPr sz="1600"/>
            </a:lvl4pPr>
            <a:lvl5pPr>
              <a:defRPr sz="1600"/>
            </a:lvl5pPr>
            <a:lvl6pPr marL="2057400">
              <a:defRPr sz="1600"/>
            </a:lvl6pPr>
            <a:lvl7pPr marL="2057400">
              <a:defRPr sz="1600"/>
            </a:lvl7pPr>
            <a:lvl8pPr marL="2057400">
              <a:defRPr sz="1600"/>
            </a:lvl8pPr>
            <a:lvl9pPr marL="2057400">
              <a:defRPr sz="1600"/>
            </a:lvl9pPr>
          </a:lstStyle>
          <a:p>
            <a:pPr lvl="0"/>
            <a:r>
              <a:t>Click to edit Master text styles</a:t>
            </a:r>
          </a:p>
          <a:p>
            <a:pPr lvl="1"/>
            <a:r>
              <a:t>Second level</a:t>
            </a:r>
          </a:p>
          <a:p>
            <a:pPr lvl="2"/>
            <a:r>
              <a:t>Third level</a:t>
            </a:r>
          </a:p>
          <a:p>
            <a:pPr lvl="3"/>
            <a:r>
              <a:t>Fourth level</a:t>
            </a:r>
          </a:p>
          <a:p>
            <a:pPr lvl="4"/>
            <a:r>
              <a:t>Fifth level</a:t>
            </a:r>
          </a:p>
        </p:txBody>
      </p:sp>
      <p:sp>
        <p:nvSpPr>
          <p:cNvPr id="1048639" name="Content Placeholder 3"/>
          <p:cNvSpPr>
            <a:spLocks noGrp="1"/>
          </p:cNvSpPr>
          <p:nvPr>
            <p:ph sz="half" idx="2"/>
          </p:nvPr>
        </p:nvSpPr>
        <p:spPr>
          <a:xfrm>
            <a:off x="6704015" y="1828800"/>
            <a:ext cx="4419600" cy="4419600"/>
          </a:xfrm>
        </p:spPr>
        <p:txBody>
          <a:bodyPr>
            <a:normAutofit/>
          </a:bodyPr>
          <a:lstStyle>
            <a:lvl1pPr>
              <a:defRPr sz="2400"/>
            </a:lvl1pPr>
            <a:lvl2pPr>
              <a:defRPr sz="2000"/>
            </a:lvl2pPr>
            <a:lvl3pPr>
              <a:defRPr sz="1800"/>
            </a:lvl3pPr>
            <a:lvl4pPr>
              <a:defRPr sz="1600"/>
            </a:lvl4pPr>
            <a:lvl5pPr>
              <a:defRPr sz="1600"/>
            </a:lvl5pPr>
            <a:lvl6pPr marL="2057400">
              <a:defRPr sz="1600"/>
            </a:lvl6pPr>
            <a:lvl7pPr marL="2057400">
              <a:defRPr sz="1600"/>
            </a:lvl7pPr>
            <a:lvl8pPr marL="2057400">
              <a:defRPr sz="1600"/>
            </a:lvl8pPr>
            <a:lvl9pPr marL="2057400">
              <a:defRPr sz="1600"/>
            </a:lvl9pPr>
          </a:lstStyle>
          <a:p>
            <a:pPr lvl="0"/>
            <a:r>
              <a:t>Click to edit Master text styles</a:t>
            </a:r>
          </a:p>
          <a:p>
            <a:pPr lvl="1"/>
            <a:r>
              <a:t>Second level</a:t>
            </a:r>
          </a:p>
          <a:p>
            <a:pPr lvl="2"/>
            <a:r>
              <a:t>Third level</a:t>
            </a:r>
          </a:p>
          <a:p>
            <a:pPr lvl="3"/>
            <a:r>
              <a:t>Fourth level</a:t>
            </a:r>
          </a:p>
          <a:p>
            <a:pPr lvl="4"/>
            <a:r>
              <a:t>Fifth level</a:t>
            </a:r>
          </a:p>
        </p:txBody>
      </p:sp>
      <p:sp>
        <p:nvSpPr>
          <p:cNvPr id="1048640" name="Footer Placeholder 5"/>
          <p:cNvSpPr>
            <a:spLocks noGrp="1"/>
          </p:cNvSpPr>
          <p:nvPr>
            <p:ph type="ftr" sz="quarter" idx="11"/>
          </p:nvPr>
        </p:nvSpPr>
        <p:spPr/>
        <p:txBody>
          <a:bodyPr/>
          <a:p>
            <a:r>
              <a:rPr lang="en-US"/>
              <a:t>Add a footer</a:t>
            </a:r>
            <a:endParaRPr lang="en-US"/>
          </a:p>
        </p:txBody>
      </p:sp>
      <p:sp>
        <p:nvSpPr>
          <p:cNvPr id="1048641" name="Date Placeholder 4"/>
          <p:cNvSpPr>
            <a:spLocks noGrp="1"/>
          </p:cNvSpPr>
          <p:nvPr>
            <p:ph type="dt" sz="half" idx="10"/>
          </p:nvPr>
        </p:nvSpPr>
        <p:spPr/>
        <p:txBody>
          <a:bodyPr/>
          <a:p>
            <a:fld id="{EFD82905-3DC5-49B9-B8B8-9D80D3609DB5}" type="datetime1">
              <a:rPr lang="en-US" smtClean="0"/>
            </a:fld>
            <a:endParaRPr lang="en-US" smtClean="0"/>
          </a:p>
        </p:txBody>
      </p:sp>
      <p:sp>
        <p:nvSpPr>
          <p:cNvPr id="1048642" name="Slide Number Placeholder 6"/>
          <p:cNvSpPr>
            <a:spLocks noGrp="1"/>
          </p:cNvSpPr>
          <p:nvPr>
            <p:ph type="sldNum" sz="quarter" idx="12"/>
          </p:nvPr>
        </p:nvSpPr>
        <p:spPr/>
        <p:txBody>
          <a:bodyPr/>
          <a:p>
            <a:fld id="{2A013F82-EE5E-44EE-A61D-E31C6657F26F}" type="slidenum"/>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47" name=""/>
        <p:cNvGrpSpPr/>
        <p:nvPr/>
      </p:nvGrpSpPr>
      <p:grpSpPr>
        <a:xfrm>
          <a:off x="0" y="0"/>
          <a:ext cx="0" cy="0"/>
          <a:chOff x="0" y="0"/>
          <a:chExt cx="0" cy="0"/>
        </a:xfrm>
      </p:grpSpPr>
      <p:sp>
        <p:nvSpPr>
          <p:cNvPr id="1048643" name="Title 1"/>
          <p:cNvSpPr>
            <a:spLocks noGrp="1"/>
          </p:cNvSpPr>
          <p:nvPr>
            <p:ph type="title"/>
          </p:nvPr>
        </p:nvSpPr>
        <p:spPr/>
        <p:txBody>
          <a:bodyPr/>
          <a:p>
            <a:r>
              <a:t>Click to edit Master title style</a:t>
            </a:r>
          </a:p>
        </p:txBody>
      </p:sp>
      <p:sp>
        <p:nvSpPr>
          <p:cNvPr id="1048644" name="Text Placeholder 2"/>
          <p:cNvSpPr>
            <a:spLocks noGrp="1"/>
          </p:cNvSpPr>
          <p:nvPr>
            <p:ph type="body" idx="1"/>
          </p:nvPr>
        </p:nvSpPr>
        <p:spPr>
          <a:xfrm>
            <a:off x="1978022" y="1828800"/>
            <a:ext cx="4416552" cy="838200"/>
          </a:xfrm>
        </p:spPr>
        <p:txBody>
          <a:bodyPr anchor="ctr">
            <a:noAutofit/>
          </a:bodyPr>
          <a:lstStyle>
            <a:lvl1pPr indent="0" marL="0">
              <a:spcBef>
                <a:spcPts val="0"/>
              </a:spcBef>
              <a:buNone/>
              <a:defRPr baseline="0" b="0" cap="none" sz="2400">
                <a:solidFill>
                  <a:schemeClr val="tx2"/>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t>Click to edit Master text styles</a:t>
            </a:r>
          </a:p>
        </p:txBody>
      </p:sp>
      <p:sp>
        <p:nvSpPr>
          <p:cNvPr id="1048645" name="Content Placeholder 3"/>
          <p:cNvSpPr>
            <a:spLocks noGrp="1"/>
          </p:cNvSpPr>
          <p:nvPr>
            <p:ph sz="half" idx="2"/>
          </p:nvPr>
        </p:nvSpPr>
        <p:spPr>
          <a:xfrm>
            <a:off x="1978022" y="2743200"/>
            <a:ext cx="4416552" cy="3505200"/>
          </a:xfrm>
        </p:spPr>
        <p:txBody>
          <a:bodyPr>
            <a:normAutofit/>
          </a:bodyPr>
          <a:lstStyle>
            <a:lvl1pPr>
              <a:defRPr sz="2000"/>
            </a:lvl1pPr>
            <a:lvl2pPr>
              <a:defRPr sz="1800"/>
            </a:lvl2pPr>
            <a:lvl3pPr>
              <a:defRPr sz="1600"/>
            </a:lvl3pPr>
            <a:lvl4pPr>
              <a:defRPr sz="1400"/>
            </a:lvl4pPr>
            <a:lvl5pPr marL="2057400">
              <a:defRPr sz="1400"/>
            </a:lvl5pPr>
            <a:lvl6pPr marL="2057400">
              <a:defRPr sz="1400"/>
            </a:lvl6pPr>
            <a:lvl7pPr marL="2057400">
              <a:defRPr sz="1400"/>
            </a:lvl7pPr>
            <a:lvl8pPr marL="2057400">
              <a:defRPr sz="1400"/>
            </a:lvl8pPr>
            <a:lvl9pPr marL="2057400">
              <a:defRPr sz="1400"/>
            </a:lvl9pPr>
          </a:lstStyle>
          <a:p>
            <a:pPr lvl="0"/>
            <a:r>
              <a:t>Click to edit Master text styles</a:t>
            </a:r>
          </a:p>
          <a:p>
            <a:pPr lvl="1"/>
            <a:r>
              <a:t>Second level</a:t>
            </a:r>
          </a:p>
          <a:p>
            <a:pPr lvl="2"/>
            <a:r>
              <a:t>Third level</a:t>
            </a:r>
          </a:p>
          <a:p>
            <a:pPr lvl="3"/>
            <a:r>
              <a:t>Fourth level</a:t>
            </a:r>
          </a:p>
          <a:p>
            <a:pPr lvl="4"/>
            <a:r>
              <a:t>Fifth level</a:t>
            </a:r>
          </a:p>
        </p:txBody>
      </p:sp>
      <p:sp>
        <p:nvSpPr>
          <p:cNvPr id="1048646" name="Text Placeholder 4"/>
          <p:cNvSpPr>
            <a:spLocks noGrp="1"/>
          </p:cNvSpPr>
          <p:nvPr>
            <p:ph type="body" sz="quarter" idx="3"/>
          </p:nvPr>
        </p:nvSpPr>
        <p:spPr>
          <a:xfrm>
            <a:off x="6705472" y="1828800"/>
            <a:ext cx="4416552" cy="838200"/>
          </a:xfrm>
        </p:spPr>
        <p:txBody>
          <a:bodyPr anchor="ctr">
            <a:noAutofit/>
          </a:bodyPr>
          <a:lstStyle>
            <a:lvl1pPr indent="0" marL="0">
              <a:spcBef>
                <a:spcPts val="0"/>
              </a:spcBef>
              <a:buNone/>
              <a:defRPr baseline="0" b="0" cap="none" sz="2400">
                <a:solidFill>
                  <a:schemeClr val="tx2"/>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t>Click to edit Master text styles</a:t>
            </a:r>
          </a:p>
        </p:txBody>
      </p:sp>
      <p:sp>
        <p:nvSpPr>
          <p:cNvPr id="1048647" name="Content Placeholder 5"/>
          <p:cNvSpPr>
            <a:spLocks noGrp="1"/>
          </p:cNvSpPr>
          <p:nvPr>
            <p:ph sz="quarter" idx="4"/>
          </p:nvPr>
        </p:nvSpPr>
        <p:spPr>
          <a:xfrm>
            <a:off x="6705472" y="2743200"/>
            <a:ext cx="4416552" cy="3505200"/>
          </a:xfrm>
        </p:spPr>
        <p:txBody>
          <a:bodyPr>
            <a:normAutofit/>
          </a:bodyPr>
          <a:lstStyle>
            <a:lvl1pPr>
              <a:defRPr sz="2000"/>
            </a:lvl1pPr>
            <a:lvl2pPr>
              <a:defRPr sz="1800"/>
            </a:lvl2pPr>
            <a:lvl3pPr>
              <a:defRPr sz="1600"/>
            </a:lvl3pPr>
            <a:lvl4pPr>
              <a:defRPr sz="1400"/>
            </a:lvl4pPr>
            <a:lvl5pPr marL="2057400">
              <a:defRPr sz="1400"/>
            </a:lvl5pPr>
            <a:lvl6pPr marL="2057400">
              <a:defRPr sz="1400"/>
            </a:lvl6pPr>
            <a:lvl7pPr marL="2057400">
              <a:defRPr sz="1400"/>
            </a:lvl7pPr>
            <a:lvl8pPr marL="2057400">
              <a:defRPr sz="1400"/>
            </a:lvl8pPr>
            <a:lvl9pPr marL="2057400">
              <a:defRPr sz="1400"/>
            </a:lvl9pPr>
          </a:lstStyle>
          <a:p>
            <a:pPr lvl="0"/>
            <a:r>
              <a:t>Click to edit Master text styles</a:t>
            </a:r>
          </a:p>
          <a:p>
            <a:pPr lvl="1"/>
            <a:r>
              <a:t>Second level</a:t>
            </a:r>
          </a:p>
          <a:p>
            <a:pPr lvl="2"/>
            <a:r>
              <a:t>Third level</a:t>
            </a:r>
          </a:p>
          <a:p>
            <a:pPr lvl="3"/>
            <a:r>
              <a:t>Fourth level</a:t>
            </a:r>
          </a:p>
          <a:p>
            <a:pPr lvl="4"/>
            <a:r>
              <a:t>Fifth level</a:t>
            </a:r>
          </a:p>
        </p:txBody>
      </p:sp>
      <p:sp>
        <p:nvSpPr>
          <p:cNvPr id="1048648" name="Footer Placeholder 7"/>
          <p:cNvSpPr>
            <a:spLocks noGrp="1"/>
          </p:cNvSpPr>
          <p:nvPr>
            <p:ph type="ftr" sz="quarter" idx="11"/>
          </p:nvPr>
        </p:nvSpPr>
        <p:spPr/>
        <p:txBody>
          <a:bodyPr/>
          <a:p>
            <a:r>
              <a:rPr lang="en-US"/>
              <a:t>Add a footer</a:t>
            </a:r>
            <a:endParaRPr lang="en-US"/>
          </a:p>
        </p:txBody>
      </p:sp>
      <p:sp>
        <p:nvSpPr>
          <p:cNvPr id="1048649" name="Date Placeholder 6"/>
          <p:cNvSpPr>
            <a:spLocks noGrp="1"/>
          </p:cNvSpPr>
          <p:nvPr>
            <p:ph type="dt" sz="half" idx="10"/>
          </p:nvPr>
        </p:nvSpPr>
        <p:spPr/>
        <p:txBody>
          <a:bodyPr/>
          <a:p>
            <a:fld id="{59825298-A6F6-4AF2-832C-941EFA52AF9B}" type="datetime1">
              <a:rPr lang="en-US" smtClean="0"/>
            </a:fld>
            <a:endParaRPr lang="en-US" smtClean="0"/>
          </a:p>
        </p:txBody>
      </p:sp>
      <p:sp>
        <p:nvSpPr>
          <p:cNvPr id="1048650" name="Slide Number Placeholder 8"/>
          <p:cNvSpPr>
            <a:spLocks noGrp="1"/>
          </p:cNvSpPr>
          <p:nvPr>
            <p:ph type="sldNum" sz="quarter" idx="12"/>
          </p:nvPr>
        </p:nvSpPr>
        <p:spPr/>
        <p:txBody>
          <a:bodyPr/>
          <a:p>
            <a:fld id="{2A013F82-EE5E-44EE-A61D-E31C6657F26F}" type="slidenum"/>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41" name=""/>
        <p:cNvGrpSpPr/>
        <p:nvPr/>
      </p:nvGrpSpPr>
      <p:grpSpPr>
        <a:xfrm>
          <a:off x="0" y="0"/>
          <a:ext cx="0" cy="0"/>
          <a:chOff x="0" y="0"/>
          <a:chExt cx="0" cy="0"/>
        </a:xfrm>
      </p:grpSpPr>
      <p:sp>
        <p:nvSpPr>
          <p:cNvPr id="1048611" name="Title 1"/>
          <p:cNvSpPr>
            <a:spLocks noGrp="1"/>
          </p:cNvSpPr>
          <p:nvPr>
            <p:ph type="title"/>
          </p:nvPr>
        </p:nvSpPr>
        <p:spPr/>
        <p:txBody>
          <a:bodyPr/>
          <a:p>
            <a:r>
              <a:t>Click to edit Master title style</a:t>
            </a:r>
          </a:p>
        </p:txBody>
      </p:sp>
      <p:sp>
        <p:nvSpPr>
          <p:cNvPr id="1048612" name="Footer Placeholder 3"/>
          <p:cNvSpPr>
            <a:spLocks noGrp="1"/>
          </p:cNvSpPr>
          <p:nvPr>
            <p:ph type="ftr" sz="quarter" idx="11"/>
          </p:nvPr>
        </p:nvSpPr>
        <p:spPr/>
        <p:txBody>
          <a:bodyPr/>
          <a:p>
            <a:r>
              <a:rPr lang="en-US"/>
              <a:t>Add a footer</a:t>
            </a:r>
            <a:endParaRPr lang="en-US"/>
          </a:p>
        </p:txBody>
      </p:sp>
      <p:sp>
        <p:nvSpPr>
          <p:cNvPr id="1048613" name="Date Placeholder 2"/>
          <p:cNvSpPr>
            <a:spLocks noGrp="1"/>
          </p:cNvSpPr>
          <p:nvPr>
            <p:ph type="dt" sz="half" idx="10"/>
          </p:nvPr>
        </p:nvSpPr>
        <p:spPr/>
        <p:txBody>
          <a:bodyPr/>
          <a:p>
            <a:fld id="{91EE3D8C-3438-4368-AD19-D5CB0C52B1DD}" type="datetime1">
              <a:rPr lang="en-US" smtClean="0"/>
            </a:fld>
            <a:endParaRPr lang="en-US" smtClean="0"/>
          </a:p>
        </p:txBody>
      </p:sp>
      <p:sp>
        <p:nvSpPr>
          <p:cNvPr id="1048614" name="Slide Number Placeholder 4"/>
          <p:cNvSpPr>
            <a:spLocks noGrp="1"/>
          </p:cNvSpPr>
          <p:nvPr>
            <p:ph type="sldNum" sz="quarter" idx="12"/>
          </p:nvPr>
        </p:nvSpPr>
        <p:spPr/>
        <p:txBody>
          <a:bodyPr/>
          <a:p>
            <a:fld id="{2A013F82-EE5E-44EE-A61D-E31C6657F26F}" type="slidenum"/>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showMasterSp="0" type="blank">
  <p:cSld name="Blank">
    <p:spTree>
      <p:nvGrpSpPr>
        <p:cNvPr id="48" name=""/>
        <p:cNvGrpSpPr/>
        <p:nvPr/>
      </p:nvGrpSpPr>
      <p:grpSpPr>
        <a:xfrm>
          <a:off x="0" y="0"/>
          <a:ext cx="0" cy="0"/>
          <a:chOff x="0" y="0"/>
          <a:chExt cx="0" cy="0"/>
        </a:xfrm>
      </p:grpSpPr>
      <p:pic>
        <p:nvPicPr>
          <p:cNvPr id="2097158" name="Picture 5" descr="Large ocean wave (semitransparent)" title="Ocean Wave"/>
          <p:cNvPicPr>
            <a:picLocks noChangeAspect="1"/>
          </p:cNvPicPr>
          <p:nvPr userDrawn="1"/>
        </p:nvPicPr>
        <p:blipFill>
          <a:blip xmlns:r="http://schemas.openxmlformats.org/officeDocument/2006/relationships" r:embed="rId1"/>
          <a:stretch>
            <a:fillRect/>
          </a:stretch>
        </p:blipFill>
        <p:spPr>
          <a:xfrm>
            <a:off x="-1" y="56"/>
            <a:ext cx="12188824" cy="6857887"/>
          </a:xfrm>
          <a:prstGeom prst="rect"/>
        </p:spPr>
      </p:pic>
      <p:sp>
        <p:nvSpPr>
          <p:cNvPr id="1048651" name="Footer Placeholder 2"/>
          <p:cNvSpPr>
            <a:spLocks noGrp="1"/>
          </p:cNvSpPr>
          <p:nvPr>
            <p:ph type="ftr" sz="quarter" idx="11"/>
          </p:nvPr>
        </p:nvSpPr>
        <p:spPr/>
        <p:txBody>
          <a:bodyPr/>
          <a:p>
            <a:r>
              <a:rPr lang="en-US"/>
              <a:t>Add a footer</a:t>
            </a:r>
            <a:endParaRPr lang="en-US"/>
          </a:p>
        </p:txBody>
      </p:sp>
      <p:sp>
        <p:nvSpPr>
          <p:cNvPr id="1048652" name="Date Placeholder 1"/>
          <p:cNvSpPr>
            <a:spLocks noGrp="1"/>
          </p:cNvSpPr>
          <p:nvPr>
            <p:ph type="dt" sz="half" idx="10"/>
          </p:nvPr>
        </p:nvSpPr>
        <p:spPr/>
        <p:txBody>
          <a:bodyPr/>
          <a:p>
            <a:fld id="{5A41D785-D6D8-40F1-B2DD-0E2019A27A22}" type="datetime1">
              <a:rPr lang="en-US" smtClean="0"/>
            </a:fld>
            <a:endParaRPr lang="en-US" smtClean="0"/>
          </a:p>
        </p:txBody>
      </p:sp>
      <p:sp>
        <p:nvSpPr>
          <p:cNvPr id="1048653" name="Slide Number Placeholder 3"/>
          <p:cNvSpPr>
            <a:spLocks noGrp="1"/>
          </p:cNvSpPr>
          <p:nvPr>
            <p:ph type="sldNum" sz="quarter" idx="12"/>
          </p:nvPr>
        </p:nvSpPr>
        <p:spPr/>
        <p:txBody>
          <a:bodyPr/>
          <a:p>
            <a:fld id="{2A013F82-EE5E-44EE-A61D-E31C6657F26F}" type="slidenum"/>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49" name=""/>
        <p:cNvGrpSpPr/>
        <p:nvPr/>
      </p:nvGrpSpPr>
      <p:grpSpPr>
        <a:xfrm>
          <a:off x="0" y="0"/>
          <a:ext cx="0" cy="0"/>
          <a:chOff x="0" y="0"/>
          <a:chExt cx="0" cy="0"/>
        </a:xfrm>
      </p:grpSpPr>
      <p:sp>
        <p:nvSpPr>
          <p:cNvPr id="1048654" name="Title 1"/>
          <p:cNvSpPr>
            <a:spLocks noGrp="1"/>
          </p:cNvSpPr>
          <p:nvPr>
            <p:ph type="title"/>
          </p:nvPr>
        </p:nvSpPr>
        <p:spPr>
          <a:xfrm>
            <a:off x="1979613" y="588963"/>
            <a:ext cx="3657600" cy="2840037"/>
          </a:xfrm>
        </p:spPr>
        <p:txBody>
          <a:bodyPr anchor="b">
            <a:noAutofit/>
          </a:bodyPr>
          <a:lstStyle>
            <a:lvl1pPr algn="l">
              <a:lnSpc>
                <a:spcPct val="80000"/>
              </a:lnSpc>
              <a:defRPr b="0" sz="3600">
                <a:solidFill>
                  <a:schemeClr val="tx1"/>
                </a:solidFill>
              </a:defRPr>
            </a:lvl1pPr>
          </a:lstStyle>
          <a:p>
            <a:r>
              <a:t>Click to edit Master title style</a:t>
            </a:r>
          </a:p>
        </p:txBody>
      </p:sp>
      <p:sp>
        <p:nvSpPr>
          <p:cNvPr id="1048655" name="Content Placeholder 2"/>
          <p:cNvSpPr>
            <a:spLocks noGrp="1"/>
          </p:cNvSpPr>
          <p:nvPr>
            <p:ph idx="1"/>
          </p:nvPr>
        </p:nvSpPr>
        <p:spPr>
          <a:xfrm>
            <a:off x="6094414" y="588963"/>
            <a:ext cx="5486400" cy="558006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t>Click to edit Master text styles</a:t>
            </a:r>
          </a:p>
          <a:p>
            <a:pPr lvl="1"/>
            <a:r>
              <a:t>Second level</a:t>
            </a:r>
          </a:p>
          <a:p>
            <a:pPr lvl="2"/>
            <a:r>
              <a:t>Third level</a:t>
            </a:r>
          </a:p>
          <a:p>
            <a:pPr lvl="3"/>
            <a:r>
              <a:t>Fourth level</a:t>
            </a:r>
          </a:p>
          <a:p>
            <a:pPr lvl="4"/>
            <a:r>
              <a:t>Fifth level</a:t>
            </a:r>
          </a:p>
        </p:txBody>
      </p:sp>
      <p:sp>
        <p:nvSpPr>
          <p:cNvPr id="1048656" name="Text Placeholder 3"/>
          <p:cNvSpPr>
            <a:spLocks noGrp="1"/>
          </p:cNvSpPr>
          <p:nvPr>
            <p:ph type="body" sz="half" idx="2"/>
          </p:nvPr>
        </p:nvSpPr>
        <p:spPr>
          <a:xfrm>
            <a:off x="1979613" y="3581399"/>
            <a:ext cx="3657600" cy="2587625"/>
          </a:xfrm>
        </p:spPr>
        <p:txBody>
          <a:bodyPr>
            <a:normAutofit/>
          </a:bodyPr>
          <a:lstStyle>
            <a:lvl1pPr indent="0" marL="0">
              <a:lnSpc>
                <a:spcPct val="110000"/>
              </a:lnSpc>
              <a:spcBef>
                <a:spcPts val="1200"/>
              </a:spcBef>
              <a:buNone/>
              <a:defRPr sz="18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t>Click to edit Master text styles</a:t>
            </a:r>
          </a:p>
        </p:txBody>
      </p:sp>
      <p:sp>
        <p:nvSpPr>
          <p:cNvPr id="1048657" name="Footer Placeholder 5"/>
          <p:cNvSpPr>
            <a:spLocks noGrp="1"/>
          </p:cNvSpPr>
          <p:nvPr>
            <p:ph type="ftr" sz="quarter" idx="11"/>
          </p:nvPr>
        </p:nvSpPr>
        <p:spPr/>
        <p:txBody>
          <a:bodyPr/>
          <a:p>
            <a:r>
              <a:rPr lang="en-US"/>
              <a:t>Add a footer</a:t>
            </a:r>
            <a:endParaRPr lang="en-US"/>
          </a:p>
        </p:txBody>
      </p:sp>
      <p:sp>
        <p:nvSpPr>
          <p:cNvPr id="1048658" name="Date Placeholder 4"/>
          <p:cNvSpPr>
            <a:spLocks noGrp="1"/>
          </p:cNvSpPr>
          <p:nvPr>
            <p:ph type="dt" sz="half" idx="10"/>
          </p:nvPr>
        </p:nvSpPr>
        <p:spPr/>
        <p:txBody>
          <a:bodyPr/>
          <a:p>
            <a:fld id="{C05A9A06-02F9-41CB-8208-185A65D60B96}" type="datetime1">
              <a:rPr lang="en-US" smtClean="0"/>
            </a:fld>
            <a:endParaRPr lang="en-US" smtClean="0"/>
          </a:p>
        </p:txBody>
      </p:sp>
      <p:sp>
        <p:nvSpPr>
          <p:cNvPr id="1048659" name="Slide Number Placeholder 6"/>
          <p:cNvSpPr>
            <a:spLocks noGrp="1"/>
          </p:cNvSpPr>
          <p:nvPr>
            <p:ph type="sldNum" sz="quarter" idx="12"/>
          </p:nvPr>
        </p:nvSpPr>
        <p:spPr/>
        <p:txBody>
          <a:bodyPr/>
          <a:p>
            <a:fld id="{2A013F82-EE5E-44EE-A61D-E31C6657F26F}" type="slidenum"/>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43" name=""/>
        <p:cNvGrpSpPr/>
        <p:nvPr/>
      </p:nvGrpSpPr>
      <p:grpSpPr>
        <a:xfrm>
          <a:off x="0" y="0"/>
          <a:ext cx="0" cy="0"/>
          <a:chOff x="0" y="0"/>
          <a:chExt cx="0" cy="0"/>
        </a:xfrm>
      </p:grpSpPr>
      <p:sp>
        <p:nvSpPr>
          <p:cNvPr id="1048620" name="Title 1"/>
          <p:cNvSpPr>
            <a:spLocks noGrp="1"/>
          </p:cNvSpPr>
          <p:nvPr>
            <p:ph type="title"/>
          </p:nvPr>
        </p:nvSpPr>
        <p:spPr>
          <a:xfrm>
            <a:off x="1979613" y="588963"/>
            <a:ext cx="3657600" cy="2840038"/>
          </a:xfrm>
        </p:spPr>
        <p:txBody>
          <a:bodyPr anchor="b">
            <a:normAutofit/>
          </a:bodyPr>
          <a:lstStyle>
            <a:lvl1pPr algn="l">
              <a:lnSpc>
                <a:spcPct val="80000"/>
              </a:lnSpc>
              <a:defRPr baseline="0" b="0" sz="3600" i="0">
                <a:solidFill>
                  <a:schemeClr val="tx1"/>
                </a:solidFill>
              </a:defRPr>
            </a:lvl1pPr>
          </a:lstStyle>
          <a:p>
            <a:r>
              <a:t>Click to edit Master title style</a:t>
            </a:r>
          </a:p>
        </p:txBody>
      </p:sp>
      <p:sp>
        <p:nvSpPr>
          <p:cNvPr id="1048621" name="Rectangle 7"/>
          <p:cNvSpPr/>
          <p:nvPr/>
        </p:nvSpPr>
        <p:spPr>
          <a:xfrm>
            <a:off x="6094461" y="588963"/>
            <a:ext cx="5486352" cy="5580062"/>
          </a:xfrm>
          <a:prstGeom prst="rect"/>
          <a:solidFill>
            <a:srgbClr val="1B5D72">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p>
        </p:txBody>
      </p:sp>
      <p:sp>
        <p:nvSpPr>
          <p:cNvPr id="1048622" name="Picture Placeholder 2" descr="An empty placeholder to add an image. Click on the placeholder and select the image that you wish to add"/>
          <p:cNvSpPr>
            <a:spLocks noGrp="1"/>
          </p:cNvSpPr>
          <p:nvPr>
            <p:ph type="pic" idx="1"/>
          </p:nvPr>
        </p:nvSpPr>
        <p:spPr>
          <a:xfrm>
            <a:off x="6307494" y="805658"/>
            <a:ext cx="5060286" cy="5146672"/>
          </a:xfrm>
          <a:solidFill>
            <a:schemeClr val="bg2"/>
          </a:solidFill>
        </p:spPr>
        <p:txBody>
          <a:bodyPr>
            <a:normAutofit/>
          </a:bodyPr>
          <a:lstStyle>
            <a:lvl1pPr algn="ctr" indent="0" marL="0">
              <a:buNone/>
              <a:defRPr sz="24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p:txBody>
      </p:sp>
      <p:sp>
        <p:nvSpPr>
          <p:cNvPr id="1048623" name="Text Placeholder 3"/>
          <p:cNvSpPr>
            <a:spLocks noGrp="1"/>
          </p:cNvSpPr>
          <p:nvPr>
            <p:ph type="body" sz="half" idx="2"/>
          </p:nvPr>
        </p:nvSpPr>
        <p:spPr>
          <a:xfrm>
            <a:off x="1979613" y="3581399"/>
            <a:ext cx="3657600" cy="2587625"/>
          </a:xfrm>
        </p:spPr>
        <p:txBody>
          <a:bodyPr>
            <a:normAutofit/>
          </a:bodyPr>
          <a:lstStyle>
            <a:lvl1pPr indent="0" marL="0">
              <a:lnSpc>
                <a:spcPct val="110000"/>
              </a:lnSpc>
              <a:spcBef>
                <a:spcPts val="1200"/>
              </a:spcBef>
              <a:buNone/>
              <a:defRPr sz="18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t>Click to edit Master text styles</a:t>
            </a:r>
          </a:p>
        </p:txBody>
      </p:sp>
      <p:sp>
        <p:nvSpPr>
          <p:cNvPr id="1048624" name="Footer Placeholder 5"/>
          <p:cNvSpPr>
            <a:spLocks noGrp="1"/>
          </p:cNvSpPr>
          <p:nvPr>
            <p:ph type="ftr" sz="quarter" idx="11"/>
          </p:nvPr>
        </p:nvSpPr>
        <p:spPr/>
        <p:txBody>
          <a:bodyPr/>
          <a:p>
            <a:r>
              <a:rPr lang="en-US"/>
              <a:t>Add a footer</a:t>
            </a:r>
            <a:endParaRPr lang="en-US"/>
          </a:p>
        </p:txBody>
      </p:sp>
      <p:sp>
        <p:nvSpPr>
          <p:cNvPr id="1048625" name="Date Placeholder 4"/>
          <p:cNvSpPr>
            <a:spLocks noGrp="1"/>
          </p:cNvSpPr>
          <p:nvPr>
            <p:ph type="dt" sz="half" idx="10"/>
          </p:nvPr>
        </p:nvSpPr>
        <p:spPr/>
        <p:txBody>
          <a:bodyPr/>
          <a:p>
            <a:fld id="{3E2E051B-B340-4A72-AC7D-8FDFBF03EE12}" type="datetime1">
              <a:rPr lang="en-US" smtClean="0"/>
            </a:fld>
            <a:endParaRPr lang="en-US" smtClean="0"/>
          </a:p>
        </p:txBody>
      </p:sp>
      <p:sp>
        <p:nvSpPr>
          <p:cNvPr id="1048626" name="Slide Number Placeholder 6"/>
          <p:cNvSpPr>
            <a:spLocks noGrp="1"/>
          </p:cNvSpPr>
          <p:nvPr>
            <p:ph type="sldNum" sz="quarter" idx="12"/>
          </p:nvPr>
        </p:nvSpPr>
        <p:spPr/>
        <p:txBody>
          <a:bodyPr/>
          <a:p>
            <a:fld id="{2A013F82-EE5E-44EE-A61D-E31C6657F26F}" type="slidenum"/>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image" Target="../media/image2.png"/><Relationship Id="rId13" Type="http://schemas.openxmlformats.org/officeDocument/2006/relationships/image" Target="../media/image3.jpeg"/><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rgbClr val="06171C"/>
            </a:gs>
            <a:gs pos="65000">
              <a:srgbClr val="134251"/>
            </a:gs>
            <a:gs pos="100000">
              <a:srgbClr val="134251"/>
            </a:gs>
          </a:gsLst>
          <a:lin ang="8100000" scaled="1"/>
        </a:gradFill>
      </p:bgPr>
    </p:bg>
    <p:spTree>
      <p:nvGrpSpPr>
        <p:cNvPr id="13" name=""/>
        <p:cNvGrpSpPr/>
        <p:nvPr/>
      </p:nvGrpSpPr>
      <p:grpSpPr>
        <a:xfrm>
          <a:off x="0" y="0"/>
          <a:ext cx="0" cy="0"/>
          <a:chOff x="0" y="0"/>
          <a:chExt cx="0" cy="0"/>
        </a:xfrm>
      </p:grpSpPr>
      <p:pic>
        <p:nvPicPr>
          <p:cNvPr id="2097152" name="Picture 6" descr="Large ocean wave (semitransparent)" title="Ocean Wave"/>
          <p:cNvPicPr>
            <a:picLocks noChangeAspect="1"/>
          </p:cNvPicPr>
          <p:nvPr/>
        </p:nvPicPr>
        <p:blipFill>
          <a:blip xmlns:r="http://schemas.openxmlformats.org/officeDocument/2006/relationships" r:embed="rId12"/>
          <a:stretch>
            <a:fillRect/>
          </a:stretch>
        </p:blipFill>
        <p:spPr>
          <a:xfrm>
            <a:off x="-1" y="56"/>
            <a:ext cx="12188824" cy="6857887"/>
          </a:xfrm>
          <a:prstGeom prst="rect"/>
        </p:spPr>
      </p:pic>
      <p:pic>
        <p:nvPicPr>
          <p:cNvPr id="2097153" name="Picture 9" descr="Large ocean wave"/>
          <p:cNvPicPr>
            <a:picLocks noChangeAspect="1"/>
          </p:cNvPicPr>
          <p:nvPr/>
        </p:nvPicPr>
        <p:blipFill rotWithShape="1">
          <a:blip xmlns:r="http://schemas.openxmlformats.org/officeDocument/2006/relationships" r:embed="rId13" cstate="print"/>
          <a:srcRect/>
          <a:stretch>
            <a:fillRect/>
          </a:stretch>
        </p:blipFill>
        <p:spPr>
          <a:xfrm>
            <a:off x="-1" y="0"/>
            <a:ext cx="1234758" cy="6857942"/>
          </a:xfrm>
          <a:prstGeom prst="rect"/>
        </p:spPr>
      </p:pic>
      <p:sp>
        <p:nvSpPr>
          <p:cNvPr id="1048576" name="Rectangle 8"/>
          <p:cNvSpPr/>
          <p:nvPr/>
        </p:nvSpPr>
        <p:spPr>
          <a:xfrm>
            <a:off x="1006156" y="0"/>
            <a:ext cx="228601" cy="6858000"/>
          </a:xfrm>
          <a:prstGeom prst="rect"/>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p>
        </p:txBody>
      </p:sp>
      <p:sp>
        <p:nvSpPr>
          <p:cNvPr id="1048577" name="Title Placeholder 1"/>
          <p:cNvSpPr>
            <a:spLocks noGrp="1"/>
          </p:cNvSpPr>
          <p:nvPr>
            <p:ph type="title"/>
          </p:nvPr>
        </p:nvSpPr>
        <p:spPr>
          <a:xfrm>
            <a:off x="1979612" y="381000"/>
            <a:ext cx="9144001" cy="1219200"/>
          </a:xfrm>
          <a:prstGeom prst="rect"/>
        </p:spPr>
        <p:txBody>
          <a:bodyPr anchor="b" bIns="45720" lIns="91440" rIns="91440" rtlCol="0" tIns="45720" vert="horz">
            <a:normAutofit/>
          </a:bodyPr>
          <a:p>
            <a:r>
              <a:t>Click to edit Master title style</a:t>
            </a:r>
          </a:p>
        </p:txBody>
      </p:sp>
      <p:sp>
        <p:nvSpPr>
          <p:cNvPr id="1048578" name="Text Placeholder 2"/>
          <p:cNvSpPr>
            <a:spLocks noGrp="1"/>
          </p:cNvSpPr>
          <p:nvPr>
            <p:ph type="body" idx="1"/>
          </p:nvPr>
        </p:nvSpPr>
        <p:spPr>
          <a:xfrm>
            <a:off x="1979612" y="1828800"/>
            <a:ext cx="9144001" cy="4419600"/>
          </a:xfrm>
          <a:prstGeom prst="rect"/>
        </p:spPr>
        <p:txBody>
          <a:bodyPr bIns="45720" lIns="91440" rIns="91440" rtlCol="0" tIns="45720" vert="horz">
            <a:normAutofit/>
          </a:bodyPr>
          <a:p>
            <a:pPr lvl="0"/>
            <a:r>
              <a:t>Click to edit Master text styles</a:t>
            </a:r>
          </a:p>
          <a:p>
            <a:pPr lvl="1"/>
            <a:r>
              <a:t>Second level</a:t>
            </a:r>
          </a:p>
          <a:p>
            <a:pPr lvl="2"/>
            <a:r>
              <a:t>Third level</a:t>
            </a:r>
          </a:p>
          <a:p>
            <a:pPr lvl="3"/>
            <a:r>
              <a:t>Fourth level</a:t>
            </a:r>
          </a:p>
          <a:p>
            <a:pPr lvl="4"/>
            <a:r>
              <a:t>Fifth level</a:t>
            </a:r>
          </a:p>
        </p:txBody>
      </p:sp>
      <p:sp>
        <p:nvSpPr>
          <p:cNvPr id="1048579" name="Footer Placeholder 4"/>
          <p:cNvSpPr>
            <a:spLocks noGrp="1"/>
          </p:cNvSpPr>
          <p:nvPr>
            <p:ph type="ftr" sz="quarter" idx="3"/>
          </p:nvPr>
        </p:nvSpPr>
        <p:spPr>
          <a:xfrm>
            <a:off x="1979611" y="6400800"/>
            <a:ext cx="5954834" cy="276228"/>
          </a:xfrm>
          <a:prstGeom prst="rect"/>
        </p:spPr>
        <p:txBody>
          <a:bodyPr anchor="ctr" bIns="45720" lIns="91440" rIns="91440" rtlCol="0" tIns="45720" vert="horz"/>
          <a:lstStyle>
            <a:lvl1pPr algn="l">
              <a:defRPr sz="1100">
                <a:solidFill>
                  <a:schemeClr val="tx1">
                    <a:tint val="75000"/>
                  </a:schemeClr>
                </a:solidFill>
              </a:defRPr>
            </a:lvl1pPr>
          </a:lstStyle>
          <a:p>
            <a:r>
              <a:rPr lang="en-US"/>
              <a:t>Add a footer</a:t>
            </a:r>
            <a:endParaRPr dirty="0" lang="en-US"/>
          </a:p>
        </p:txBody>
      </p:sp>
      <p:sp>
        <p:nvSpPr>
          <p:cNvPr id="1048580" name="Date Placeholder 3"/>
          <p:cNvSpPr>
            <a:spLocks noGrp="1"/>
          </p:cNvSpPr>
          <p:nvPr>
            <p:ph type="dt" sz="half" idx="2"/>
          </p:nvPr>
        </p:nvSpPr>
        <p:spPr>
          <a:xfrm>
            <a:off x="8228011" y="6400800"/>
            <a:ext cx="1548659" cy="276228"/>
          </a:xfrm>
          <a:prstGeom prst="rect"/>
        </p:spPr>
        <p:txBody>
          <a:bodyPr anchor="ctr" bIns="45720" lIns="91440" rIns="91440" rtlCol="0" tIns="45720" vert="horz"/>
          <a:lstStyle>
            <a:lvl1pPr algn="r">
              <a:defRPr sz="1100">
                <a:solidFill>
                  <a:schemeClr val="tx1">
                    <a:tint val="75000"/>
                  </a:schemeClr>
                </a:solidFill>
              </a:defRPr>
            </a:lvl1pPr>
          </a:lstStyle>
          <a:p>
            <a:fld id="{6B85D658-8C58-46F3-AA54-0ED74F8B4CDC}" type="datetime1">
              <a:rPr lang="en-US" smtClean="0"/>
            </a:fld>
            <a:endParaRPr dirty="0" lang="en-US"/>
          </a:p>
        </p:txBody>
      </p:sp>
      <p:sp>
        <p:nvSpPr>
          <p:cNvPr id="1048581" name="Slide Number Placeholder 5"/>
          <p:cNvSpPr>
            <a:spLocks noGrp="1"/>
          </p:cNvSpPr>
          <p:nvPr>
            <p:ph type="sldNum" sz="quarter" idx="4"/>
          </p:nvPr>
        </p:nvSpPr>
        <p:spPr>
          <a:xfrm>
            <a:off x="10056811" y="6400800"/>
            <a:ext cx="1066802" cy="276228"/>
          </a:xfrm>
          <a:prstGeom prst="rect"/>
        </p:spPr>
        <p:txBody>
          <a:bodyPr anchor="ctr" bIns="45720" lIns="91440" rIns="91440" rtlCol="0" tIns="45720" vert="horz"/>
          <a:lstStyle>
            <a:lvl1pPr algn="r">
              <a:defRPr sz="1100">
                <a:solidFill>
                  <a:schemeClr val="tx1">
                    <a:tint val="75000"/>
                  </a:schemeClr>
                </a:solidFill>
              </a:defRPr>
            </a:lvl1pPr>
          </a:lstStyle>
          <a:p>
            <a:fld id="{2A013F82-EE5E-44EE-A61D-E31C6657F26F}" type="slidenum">
              <a:rPr lang="en-US" smtClean="0"/>
            </a:fld>
            <a:endParaRPr lang="en-US"/>
          </a:p>
        </p:txBody>
      </p:sp>
    </p:spTree>
  </p:cSld>
  <p:clrMap accent1="accent1" accent2="accent2" accent3="accent3" accent4="accent4" accent5="accent5" accent6="accent6" bg1="dk1" bg2="dk2" tx1="lt1" tx2="lt2"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hf dt="0" ftr="0" hdr="0" sldNum="0"/>
  <p:txStyles>
    <p:titleStyle>
      <a:lvl1pPr algn="l" defTabSz="914400" eaLnBrk="1" hangingPunct="1" latinLnBrk="0" rtl="0">
        <a:lnSpc>
          <a:spcPct val="90000"/>
        </a:lnSpc>
        <a:spcBef>
          <a:spcPct val="0"/>
        </a:spcBef>
        <a:buNone/>
        <a:defRPr sz="3600" kern="1200">
          <a:solidFill>
            <a:schemeClr val="tx1"/>
          </a:solidFill>
          <a:latin typeface="+mj-lt"/>
          <a:ea typeface="+mj-ea"/>
          <a:cs typeface="+mj-cs"/>
        </a:defRPr>
      </a:lvl1pPr>
    </p:titleStyle>
    <p:bodyStyle>
      <a:lvl1pPr algn="l" defTabSz="914400" eaLnBrk="1" hangingPunct="1" indent="-224155" latinLnBrk="0" marL="224155" rtl="0">
        <a:lnSpc>
          <a:spcPct val="90000"/>
        </a:lnSpc>
        <a:spcBef>
          <a:spcPts val="1800"/>
        </a:spcBef>
        <a:buSzPct val="80000"/>
        <a:buFont typeface="Arial" panose="020B0604020202020204" pitchFamily="34" charset="0"/>
        <a:buChar char="•"/>
        <a:defRPr sz="2400" kern="1200">
          <a:solidFill>
            <a:schemeClr val="tx1"/>
          </a:solidFill>
          <a:latin typeface="+mn-lt"/>
          <a:ea typeface="+mn-ea"/>
          <a:cs typeface="+mn-cs"/>
        </a:defRPr>
      </a:lvl1pPr>
      <a:lvl2pPr algn="l" defTabSz="914400" eaLnBrk="1" hangingPunct="1" indent="-228600" latinLnBrk="0" marL="685800" rtl="0">
        <a:lnSpc>
          <a:spcPct val="90000"/>
        </a:lnSpc>
        <a:spcBef>
          <a:spcPts val="600"/>
        </a:spcBef>
        <a:buSzPct val="80000"/>
        <a:buFont typeface="Arial" panose="020B0604020202020204" pitchFamily="34" charset="0"/>
        <a:buChar char="•"/>
        <a:defRPr sz="2000" kern="1200">
          <a:solidFill>
            <a:schemeClr val="tx1"/>
          </a:solidFill>
          <a:latin typeface="+mn-lt"/>
          <a:ea typeface="+mn-ea"/>
          <a:cs typeface="+mn-cs"/>
        </a:defRPr>
      </a:lvl2pPr>
      <a:lvl3pPr algn="l" defTabSz="914400" eaLnBrk="1" hangingPunct="1" indent="-228600" latinLnBrk="0" marL="1143000" rtl="0">
        <a:lnSpc>
          <a:spcPct val="90000"/>
        </a:lnSpc>
        <a:spcBef>
          <a:spcPts val="600"/>
        </a:spcBef>
        <a:buSzPct val="80000"/>
        <a:buFont typeface="Arial" panose="020B0604020202020204" pitchFamily="34" charset="0"/>
        <a:buChar char="•"/>
        <a:defRPr sz="1800" kern="1200">
          <a:solidFill>
            <a:schemeClr val="tx1"/>
          </a:solidFill>
          <a:latin typeface="+mn-lt"/>
          <a:ea typeface="+mn-ea"/>
          <a:cs typeface="+mn-cs"/>
        </a:defRPr>
      </a:lvl3pPr>
      <a:lvl4pPr algn="l" defTabSz="914400" eaLnBrk="1" hangingPunct="1" indent="-228600" latinLnBrk="0" marL="1600200" rtl="0">
        <a:lnSpc>
          <a:spcPct val="90000"/>
        </a:lnSpc>
        <a:spcBef>
          <a:spcPts val="600"/>
        </a:spcBef>
        <a:buSzPct val="80000"/>
        <a:buFont typeface="Arial" panose="020B0604020202020204" pitchFamily="34" charset="0"/>
        <a:buChar char="•"/>
        <a:defRPr sz="1600" kern="1200">
          <a:solidFill>
            <a:schemeClr val="tx1"/>
          </a:solidFill>
          <a:latin typeface="+mn-lt"/>
          <a:ea typeface="+mn-ea"/>
          <a:cs typeface="+mn-cs"/>
        </a:defRPr>
      </a:lvl4pPr>
      <a:lvl5pPr algn="l" defTabSz="914400" eaLnBrk="1" hangingPunct="1" indent="-228600" latinLnBrk="0" marL="2057400" rtl="0">
        <a:lnSpc>
          <a:spcPct val="90000"/>
        </a:lnSpc>
        <a:spcBef>
          <a:spcPts val="600"/>
        </a:spcBef>
        <a:buSzPct val="80000"/>
        <a:buFont typeface="Arial" panose="020B0604020202020204" pitchFamily="34" charset="0"/>
        <a:buChar char="•"/>
        <a:defRPr sz="1600" kern="1200">
          <a:solidFill>
            <a:schemeClr val="tx1"/>
          </a:solidFill>
          <a:latin typeface="+mn-lt"/>
          <a:ea typeface="+mn-ea"/>
          <a:cs typeface="+mn-cs"/>
        </a:defRPr>
      </a:lvl5pPr>
      <a:lvl6pPr algn="l" defTabSz="914400" eaLnBrk="1" hangingPunct="1" indent="-228600" latinLnBrk="0" marL="2514600" rtl="0">
        <a:lnSpc>
          <a:spcPct val="90000"/>
        </a:lnSpc>
        <a:spcBef>
          <a:spcPts val="600"/>
        </a:spcBef>
        <a:buSzPct val="80000"/>
        <a:buFont typeface="Arial" panose="020B0604020202020204" pitchFamily="34" charset="0"/>
        <a:buChar char="•"/>
        <a:defRPr sz="1600" kern="1200">
          <a:solidFill>
            <a:schemeClr val="tx1"/>
          </a:solidFill>
          <a:latin typeface="+mn-lt"/>
          <a:ea typeface="+mn-ea"/>
          <a:cs typeface="+mn-cs"/>
        </a:defRPr>
      </a:lvl6pPr>
      <a:lvl7pPr algn="l" defTabSz="914400" eaLnBrk="1" hangingPunct="1" indent="-228600" latinLnBrk="0" marL="2971800" rtl="0">
        <a:lnSpc>
          <a:spcPct val="90000"/>
        </a:lnSpc>
        <a:spcBef>
          <a:spcPts val="600"/>
        </a:spcBef>
        <a:buSzPct val="80000"/>
        <a:buFont typeface="Arial" panose="020B0604020202020204" pitchFamily="34" charset="0"/>
        <a:buChar char="•"/>
        <a:defRPr sz="1600" kern="1200">
          <a:solidFill>
            <a:schemeClr val="tx1"/>
          </a:solidFill>
          <a:latin typeface="+mn-lt"/>
          <a:ea typeface="+mn-ea"/>
          <a:cs typeface="+mn-cs"/>
        </a:defRPr>
      </a:lvl7pPr>
      <a:lvl8pPr algn="l" defTabSz="914400" eaLnBrk="1" hangingPunct="1" indent="-228600" latinLnBrk="0" marL="3429000" rtl="0">
        <a:lnSpc>
          <a:spcPct val="90000"/>
        </a:lnSpc>
        <a:spcBef>
          <a:spcPts val="600"/>
        </a:spcBef>
        <a:buSzPct val="80000"/>
        <a:buFont typeface="Arial" panose="020B0604020202020204" pitchFamily="34" charset="0"/>
        <a:buChar char="•"/>
        <a:defRPr sz="1600" kern="1200">
          <a:solidFill>
            <a:schemeClr val="tx1"/>
          </a:solidFill>
          <a:latin typeface="+mn-lt"/>
          <a:ea typeface="+mn-ea"/>
          <a:cs typeface="+mn-cs"/>
        </a:defRPr>
      </a:lvl8pPr>
      <a:lvl9pPr algn="l" defTabSz="914400" eaLnBrk="1" hangingPunct="1" indent="-228600" latinLnBrk="0" marL="3886200" rtl="0">
        <a:lnSpc>
          <a:spcPct val="90000"/>
        </a:lnSpc>
        <a:spcBef>
          <a:spcPts val="600"/>
        </a:spcBef>
        <a:buSzPct val="80000"/>
        <a:buFont typeface="Arial" panose="020B0604020202020204" pitchFamily="34" charset="0"/>
        <a:buChar char="•"/>
        <a:defRPr sz="1600" kern="1200">
          <a:solidFill>
            <a:schemeClr val="tx1"/>
          </a:solidFill>
          <a:latin typeface="+mn-lt"/>
          <a:ea typeface="+mn-ea"/>
          <a:cs typeface="+mn-cs"/>
        </a:defRPr>
      </a:lvl9pPr>
    </p:bodyStyle>
    <p:otherStyle>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video" Target="../media/media1.mp4"/><Relationship Id="rId2" Type="http://schemas.microsoft.com/office/2007/relationships/media" Target="../media/media1.mp4"/><Relationship Id="rId3" Type="http://schemas.openxmlformats.org/officeDocument/2006/relationships/image" Target="../media/image5.png"/><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sp>
        <p:nvSpPr>
          <p:cNvPr id="1048585" name="Title 2"/>
          <p:cNvSpPr>
            <a:spLocks noGrp="1"/>
          </p:cNvSpPr>
          <p:nvPr>
            <p:ph type="ctrTitle"/>
          </p:nvPr>
        </p:nvSpPr>
        <p:spPr/>
        <p:txBody>
          <a:bodyPr>
            <a:normAutofit/>
          </a:bodyPr>
          <a:p>
            <a:r>
              <a:rPr dirty="0" sz="5400" lang="en-US"/>
              <a:t>Predicting And Analyzing Urban Water Quality </a:t>
            </a:r>
            <a:endParaRPr dirty="0" sz="5400" lang="en-US"/>
          </a:p>
        </p:txBody>
      </p:sp>
      <p:sp>
        <p:nvSpPr>
          <p:cNvPr id="1048586" name="Subtitle 3"/>
          <p:cNvSpPr>
            <a:spLocks noGrp="1"/>
          </p:cNvSpPr>
          <p:nvPr>
            <p:ph type="subTitle" idx="1"/>
          </p:nvPr>
        </p:nvSpPr>
        <p:spPr/>
        <p:txBody>
          <a:bodyPr>
            <a:normAutofit/>
          </a:bodyPr>
          <a:p>
            <a:r>
              <a:rPr altLang="it-IT" dirty="0" lang="en-US"/>
              <a:t>U</a:t>
            </a:r>
            <a:r>
              <a:rPr dirty="0" lang="en-US">
                <a:sym typeface="+mn-ea"/>
              </a:rPr>
              <a:t>sing IBM Watson Machine Learning Service</a:t>
            </a:r>
            <a:endParaRPr dirty="0" lang="en-US"/>
          </a:p>
          <a:p>
            <a:endParaRPr dirty="0" lang="it-IT"/>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p:grpSpPr>
      <p:sp>
        <p:nvSpPr>
          <p:cNvPr id="1048606" name="Title 1"/>
          <p:cNvSpPr>
            <a:spLocks noGrp="1"/>
          </p:cNvSpPr>
          <p:nvPr>
            <p:ph type="title"/>
          </p:nvPr>
        </p:nvSpPr>
        <p:spPr/>
        <p:txBody>
          <a:bodyPr/>
          <a:p>
            <a:r>
              <a:rPr lang="en-US"/>
              <a:t>APPLICATIONS</a:t>
            </a:r>
            <a:endParaRPr lang="en-US"/>
          </a:p>
        </p:txBody>
      </p:sp>
      <p:sp>
        <p:nvSpPr>
          <p:cNvPr id="1048607" name="Content Placeholder 2"/>
          <p:cNvSpPr>
            <a:spLocks noGrp="1"/>
          </p:cNvSpPr>
          <p:nvPr>
            <p:ph idx="1"/>
          </p:nvPr>
        </p:nvSpPr>
        <p:spPr/>
        <p:txBody>
          <a:bodyPr/>
          <a:p>
            <a:r>
              <a:rPr lang="en-US"/>
              <a:t>Prediction of water quality is a critical issue because of its significant impact on human and ecosystem health. This research aims to predict water quality index (WQI) for the free surface wetland using three soft computing techniques namely, adaptive neuro-fuzzy system (ANFIS), artificial neural networks (ANNs), and group method of data handling (GMDH).</a:t>
            </a:r>
            <a:endParaRPr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9" name=""/>
        <p:cNvGrpSpPr/>
        <p:nvPr/>
      </p:nvGrpSpPr>
      <p:grpSpPr>
        <a:xfrm/>
      </p:grpSpPr>
      <p:sp>
        <p:nvSpPr>
          <p:cNvPr id="1048608" name="Title 1"/>
          <p:cNvSpPr>
            <a:spLocks noGrp="1"/>
          </p:cNvSpPr>
          <p:nvPr>
            <p:ph type="title"/>
          </p:nvPr>
        </p:nvSpPr>
        <p:spPr/>
        <p:txBody>
          <a:bodyPr/>
          <a:p>
            <a:r>
              <a:rPr i="1" lang="en-US"/>
              <a:t>         CONCLUSION</a:t>
            </a:r>
            <a:endParaRPr i="1" lang="en-US"/>
          </a:p>
        </p:txBody>
      </p:sp>
      <p:sp>
        <p:nvSpPr>
          <p:cNvPr id="1048609" name="Content Placeholder 2"/>
          <p:cNvSpPr>
            <a:spLocks noGrp="1"/>
          </p:cNvSpPr>
          <p:nvPr>
            <p:ph idx="1"/>
          </p:nvPr>
        </p:nvSpPr>
        <p:spPr/>
        <p:txBody>
          <a:bodyPr>
            <a:normAutofit fontScale="79167" lnSpcReduction="20000"/>
          </a:bodyPr>
          <a:p>
            <a:r>
              <a:rPr lang="en-US"/>
              <a:t>The findings of this study could be used as an effective reference for policy makers in the field of water resource management. Decreasing variables, reduction of running time, and high speed of these approaches are the most important reasons to employ them in any aquatic environment worldwide.</a:t>
            </a:r>
            <a:endParaRPr lang="en-US"/>
          </a:p>
          <a:p>
            <a:r>
              <a:rPr lang="en-US"/>
              <a:t>By the end of this project:</a:t>
            </a:r>
            <a:endParaRPr lang="en-US"/>
          </a:p>
          <a:p>
            <a:pPr indent="0" marL="0">
              <a:buNone/>
            </a:pPr>
            <a:r>
              <a:rPr lang="en-US"/>
              <a:t>------we’ll be able to understand </a:t>
            </a:r>
            <a:endParaRPr lang="en-US"/>
          </a:p>
          <a:p>
            <a:pPr indent="0" marL="0">
              <a:buNone/>
            </a:pPr>
            <a:r>
              <a:rPr lang="en-US"/>
              <a:t>------Regression and Classification Problems</a:t>
            </a:r>
            <a:endParaRPr lang="en-US"/>
          </a:p>
          <a:p>
            <a:pPr indent="0" marL="0">
              <a:buNone/>
            </a:pPr>
            <a:r>
              <a:rPr lang="en-US"/>
              <a:t>-------To grab insights from data through visualization.</a:t>
            </a:r>
            <a:endParaRPr lang="en-US"/>
          </a:p>
          <a:p>
            <a:pPr indent="0" marL="0">
              <a:buNone/>
            </a:pPr>
            <a:r>
              <a:rPr lang="en-US"/>
              <a:t>-------Applying different algorithms according </a:t>
            </a:r>
            <a:endParaRPr lang="en-US"/>
          </a:p>
          <a:p>
            <a:pPr indent="0" marL="0">
              <a:buNone/>
            </a:pPr>
            <a:r>
              <a:rPr lang="en-US"/>
              <a:t>-------Evaluation metrics</a:t>
            </a:r>
            <a:endParaRPr lang="en-US"/>
          </a:p>
          <a:p>
            <a:pPr indent="0" marL="0">
              <a:buNone/>
            </a:pPr>
            <a:r>
              <a:rPr lang="en-US"/>
              <a:t>------- how to build a web application using the Flask framework.</a:t>
            </a:r>
            <a:endParaRPr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0" name=""/>
        <p:cNvGrpSpPr/>
        <p:nvPr/>
      </p:nvGrpSpPr>
      <p:grpSpPr>
        <a:xfrm/>
      </p:grpSpPr>
      <p:sp>
        <p:nvSpPr>
          <p:cNvPr id="1048610" name="Title 1"/>
          <p:cNvSpPr>
            <a:spLocks noGrp="1"/>
          </p:cNvSpPr>
          <p:nvPr>
            <p:ph type="title"/>
          </p:nvPr>
        </p:nvSpPr>
        <p:spPr/>
        <p:txBody>
          <a:bodyPr/>
          <a:p>
            <a:endParaRPr lang="en-US"/>
          </a:p>
        </p:txBody>
      </p:sp>
      <p:pic>
        <p:nvPicPr>
          <p:cNvPr id="2097157" name="Content Placeholder 3"/>
          <p:cNvPicPr>
            <a:picLocks noChangeAspect="1"/>
          </p:cNvPicPr>
          <p:nvPr>
            <p:ph idx="1"/>
          </p:nvPr>
        </p:nvPicPr>
        <p:blipFill>
          <a:blip xmlns:r="http://schemas.openxmlformats.org/officeDocument/2006/relationships" r:embed="rId1"/>
          <a:stretch>
            <a:fillRect/>
          </a:stretch>
        </p:blipFill>
        <p:spPr>
          <a:xfrm>
            <a:off x="2011045" y="994410"/>
            <a:ext cx="9058910" cy="4747895"/>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592" name="Title 12"/>
          <p:cNvSpPr>
            <a:spLocks noGrp="1"/>
          </p:cNvSpPr>
          <p:nvPr>
            <p:ph type="title"/>
          </p:nvPr>
        </p:nvSpPr>
        <p:spPr>
          <a:xfrm>
            <a:off x="1325245" y="120650"/>
            <a:ext cx="9798050" cy="1479550"/>
          </a:xfrm>
        </p:spPr>
        <p:txBody>
          <a:bodyPr/>
          <a:p>
            <a:r>
              <a:rPr i="1" lang="en-US">
                <a:solidFill>
                  <a:schemeClr val="tx1"/>
                </a:solidFill>
                <a:effectLst>
                  <a:outerShdw algn="tl" blurRad="38100" dir="2700000" dist="19050" rotWithShape="0">
                    <a:schemeClr val="dk1">
                      <a:alpha val="40000"/>
                    </a:schemeClr>
                  </a:outerShdw>
                </a:effectLst>
              </a:rPr>
              <a:t>                  TEAM  MEMBERS</a:t>
            </a:r>
            <a:endParaRPr i="1" lang="en-US">
              <a:solidFill>
                <a:schemeClr val="tx1"/>
              </a:solidFill>
              <a:effectLst>
                <a:outerShdw algn="tl" blurRad="38100" dir="2700000" dist="19050" rotWithShape="0">
                  <a:schemeClr val="dk1">
                    <a:alpha val="40000"/>
                  </a:schemeClr>
                </a:outerShdw>
              </a:effectLst>
            </a:endParaRPr>
          </a:p>
        </p:txBody>
      </p:sp>
      <p:sp>
        <p:nvSpPr>
          <p:cNvPr id="1048593" name="Content Placeholder 13"/>
          <p:cNvSpPr>
            <a:spLocks noGrp="1"/>
          </p:cNvSpPr>
          <p:nvPr>
            <p:ph idx="1"/>
          </p:nvPr>
        </p:nvSpPr>
        <p:spPr>
          <a:xfrm>
            <a:off x="2286635" y="1828800"/>
            <a:ext cx="8836660" cy="3027680"/>
          </a:xfrm>
        </p:spPr>
        <p:txBody>
          <a:bodyPr>
            <a:normAutofit/>
          </a:bodyPr>
          <a:p>
            <a:pPr indent="0" marL="0">
              <a:buNone/>
            </a:pPr>
            <a:r>
              <a:rPr lang="en-US"/>
              <a:t> &gt;&gt;&gt; ARE MANIKANTA SAI GOUD</a:t>
            </a:r>
            <a:endParaRPr lang="en-US"/>
          </a:p>
          <a:p>
            <a:pPr indent="0" marL="0">
              <a:buNone/>
            </a:pPr>
            <a:r>
              <a:rPr lang="en-US"/>
              <a:t> &gt;&gt;&gt; ARUTLA SREEVANI</a:t>
            </a:r>
            <a:endParaRPr lang="en-US"/>
          </a:p>
          <a:p>
            <a:pPr indent="0" marL="0">
              <a:buNone/>
            </a:pPr>
            <a:r>
              <a:rPr lang="en-US"/>
              <a:t> &gt;&gt;&gt; BAIRAJU KALYAN VARMA</a:t>
            </a:r>
            <a:endParaRPr lang="en-US"/>
          </a:p>
          <a:p>
            <a:pPr indent="0" marL="0">
              <a:buNone/>
            </a:pPr>
            <a:r>
              <a:rPr lang="en-US"/>
              <a:t> &gt;&gt;&gt; DACHU AMSHU</a:t>
            </a:r>
            <a:endParaRPr lang="en-US"/>
          </a:p>
          <a:p>
            <a:pPr indent="0" marL="0">
              <a:buNone/>
            </a:pPr>
            <a:r>
              <a:rPr lang="en-US"/>
              <a:t> &gt;&gt;&gt; BATHINI RASHIKA</a:t>
            </a:r>
            <a:endParaRPr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1" name=""/>
        <p:cNvGrpSpPr/>
        <p:nvPr/>
      </p:nvGrpSpPr>
      <p:grpSpPr>
        <a:xfrm>
          <a:off x="0" y="0"/>
          <a:ext cx="0" cy="0"/>
          <a:chOff x="0" y="0"/>
          <a:chExt cx="0" cy="0"/>
        </a:xfrm>
      </p:grpSpPr>
      <p:sp>
        <p:nvSpPr>
          <p:cNvPr id="1048594" name="Title 1"/>
          <p:cNvSpPr>
            <a:spLocks noGrp="1"/>
          </p:cNvSpPr>
          <p:nvPr>
            <p:ph type="title"/>
          </p:nvPr>
        </p:nvSpPr>
        <p:spPr>
          <a:xfrm>
            <a:off x="2747645" y="138430"/>
            <a:ext cx="8756650" cy="1781810"/>
          </a:xfrm>
        </p:spPr>
        <p:txBody>
          <a:bodyPr>
            <a:normAutofit/>
          </a:bodyPr>
          <a:p>
            <a:r>
              <a:rPr dirty="0" lang="en-US"/>
              <a:t>        </a:t>
            </a:r>
            <a:r>
              <a:rPr dirty="0" sz="6000" i="1" lang="en-US"/>
              <a:t>INTRODUCTION</a:t>
            </a:r>
            <a:br>
              <a:rPr dirty="0"/>
            </a:br>
            <a:endParaRPr dirty="0"/>
          </a:p>
        </p:txBody>
      </p:sp>
      <p:sp>
        <p:nvSpPr>
          <p:cNvPr id="1048595" name="Content Placeholder 2"/>
          <p:cNvSpPr/>
          <p:nvPr>
            <p:ph idx="1"/>
          </p:nvPr>
        </p:nvSpPr>
        <p:spPr/>
        <p:txBody>
          <a:bodyPr>
            <a:noAutofit/>
          </a:bodyPr>
          <a:p>
            <a:r>
              <a:rPr sz="2800" lang="en-US">
                <a:sym typeface="+mn-ea"/>
              </a:rPr>
              <a:t>Water quality refers to the chemical, physical, and biological characteristics of water based on the standards of its usage.</a:t>
            </a:r>
            <a:endParaRPr sz="2800" lang="en-US"/>
          </a:p>
          <a:p>
            <a:r>
              <a:rPr sz="2800" lang="en-US"/>
              <a:t>Water is considered as a vital resource that affects various aspects of human health and lives. The quality of water is a major concern for people living in urban areas.</a:t>
            </a:r>
            <a:endParaRPr sz="2800" lang="en-US"/>
          </a:p>
          <a:p>
            <a:r>
              <a:rPr sz="2800" lang="en-US"/>
              <a:t>Quality of water serves as a powerful environmental determinant and a foundation for the prevention and control of waterborne diseases.</a:t>
            </a:r>
            <a:endParaRPr sz="2800" lang="en-US"/>
          </a:p>
          <a:p>
            <a:endParaRPr sz="2800"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2" name=""/>
        <p:cNvGrpSpPr/>
        <p:nvPr/>
      </p:nvGrpSpPr>
      <p:grpSpPr>
        <a:xfrm/>
      </p:grpSpPr>
      <p:sp>
        <p:nvSpPr>
          <p:cNvPr id="1048596" name="Title 1"/>
          <p:cNvSpPr>
            <a:spLocks noGrp="1"/>
          </p:cNvSpPr>
          <p:nvPr>
            <p:ph type="title"/>
          </p:nvPr>
        </p:nvSpPr>
        <p:spPr>
          <a:xfrm>
            <a:off x="2085975" y="1021715"/>
            <a:ext cx="9037320" cy="2401570"/>
          </a:xfrm>
        </p:spPr>
        <p:txBody>
          <a:bodyPr>
            <a:normAutofit/>
          </a:bodyPr>
          <a:p>
            <a:r>
              <a:rPr sz="2665" lang="en-US">
                <a:sym typeface="+mn-ea"/>
              </a:rPr>
              <a:t>predicting the urban water quality is a challenging task since the water quality varies in urban spaces non-linearly and depends on multiple factors, such as meteorology, water usage patterns, and land uses, so this project aims at building a Machine Learning (ML) model by considering all water quality standard indicators.</a:t>
            </a:r>
            <a:br>
              <a:rPr lang="en-US">
                <a:sym typeface="+mn-ea"/>
              </a:rPr>
            </a:br>
            <a:endParaRPr lang="en-US"/>
          </a:p>
        </p:txBody>
      </p:sp>
      <p:sp>
        <p:nvSpPr>
          <p:cNvPr id="1048597" name="Content Placeholder 2"/>
          <p:cNvSpPr>
            <a:spLocks noGrp="1"/>
          </p:cNvSpPr>
          <p:nvPr>
            <p:ph idx="1"/>
          </p:nvPr>
        </p:nvSpPr>
        <p:spPr>
          <a:xfrm>
            <a:off x="1920240" y="2971800"/>
            <a:ext cx="9537700" cy="3681730"/>
          </a:xfrm>
        </p:spPr>
        <p:txBody>
          <a:bodyPr>
            <a:normAutofit/>
          </a:bodyPr>
          <a:p>
            <a:endParaRPr lang="en-US">
              <a:sym typeface="+mn-ea"/>
            </a:endParaRPr>
          </a:p>
          <a:p>
            <a:pPr indent="0" marL="0">
              <a:buNone/>
            </a:pPr>
            <a:r>
              <a:rPr sz="2800" lang="en-US">
                <a:sym typeface="+mn-ea"/>
              </a:rPr>
              <a:t>we have designed a model for prediction of urban water quality for this prediction we have considered various water quality from various states</a:t>
            </a:r>
            <a:endParaRPr sz="2800" lang="en-US"/>
          </a:p>
          <a:p>
            <a:endParaRPr sz="2800" lang="en-US">
              <a:sym typeface="+mn-ea"/>
            </a:endParaRPr>
          </a:p>
          <a:p>
            <a:pPr indent="0" marL="0">
              <a:buNone/>
            </a:pPr>
            <a:r>
              <a:rPr sz="2800" lang="en-US"/>
              <a:t>       </a:t>
            </a:r>
            <a:endParaRPr sz="2800" lang="en-US"/>
          </a:p>
          <a:p>
            <a:endParaRPr sz="2800"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3" name=""/>
        <p:cNvGrpSpPr/>
        <p:nvPr/>
      </p:nvGrpSpPr>
      <p:grpSpPr>
        <a:xfrm/>
      </p:grpSpPr>
      <p:sp>
        <p:nvSpPr>
          <p:cNvPr id="1048598" name="Title 1"/>
          <p:cNvSpPr>
            <a:spLocks noGrp="1"/>
          </p:cNvSpPr>
          <p:nvPr>
            <p:ph type="title"/>
          </p:nvPr>
        </p:nvSpPr>
        <p:spPr/>
        <p:txBody>
          <a:bodyPr/>
          <a:p>
            <a:r>
              <a:rPr lang="en-US"/>
              <a:t>Some of the factors:</a:t>
            </a:r>
            <a:endParaRPr lang="en-US"/>
          </a:p>
        </p:txBody>
      </p:sp>
      <p:sp>
        <p:nvSpPr>
          <p:cNvPr id="1048599" name="Content Placeholder 2"/>
          <p:cNvSpPr>
            <a:spLocks noGrp="1"/>
          </p:cNvSpPr>
          <p:nvPr>
            <p:ph idx="1"/>
          </p:nvPr>
        </p:nvSpPr>
        <p:spPr/>
        <p:txBody>
          <a:bodyPr/>
          <a:p>
            <a:pPr indent="0" marL="0">
              <a:buNone/>
            </a:pPr>
            <a:r>
              <a:rPr lang="en-US"/>
              <a:t>                         &gt;&gt;&gt; CONDUCTIVITY</a:t>
            </a:r>
            <a:endParaRPr lang="en-US"/>
          </a:p>
          <a:p>
            <a:pPr indent="0" marL="0">
              <a:buNone/>
            </a:pPr>
            <a:r>
              <a:rPr lang="en-US"/>
              <a:t>                         &gt;&gt;&gt; NITRATENAN N+ NITRITENANN</a:t>
            </a:r>
            <a:endParaRPr lang="en-US"/>
          </a:p>
          <a:p>
            <a:pPr indent="0" marL="0">
              <a:buNone/>
            </a:pPr>
            <a:r>
              <a:rPr lang="en-US"/>
              <a:t>                         &gt;&gt;&gt; FECAL COLIFORM</a:t>
            </a:r>
            <a:endParaRPr lang="en-US"/>
          </a:p>
          <a:p>
            <a:pPr indent="0" marL="0">
              <a:buNone/>
            </a:pPr>
            <a:r>
              <a:rPr lang="en-US"/>
              <a:t>                         &gt;&gt;&gt; B.O.D (  biochemical oxygen demand )                       </a:t>
            </a:r>
            <a:endParaRPr lang="en-US"/>
          </a:p>
          <a:p>
            <a:pPr indent="0" marL="0">
              <a:buNone/>
            </a:pPr>
            <a:r>
              <a:rPr lang="en-US"/>
              <a:t>                         &gt;&gt;&gt; D.O(dissolved oxygen )</a:t>
            </a:r>
            <a:endParaRPr lang="en-US"/>
          </a:p>
          <a:p>
            <a:pPr indent="0" marL="0">
              <a:buNone/>
            </a:pPr>
            <a:r>
              <a:rPr lang="en-US"/>
              <a:t>                         &gt;&gt;&gt; PH</a:t>
            </a:r>
            <a:endParaRPr lang="en-US"/>
          </a:p>
          <a:p>
            <a:pPr indent="0" marL="0">
              <a:buNone/>
            </a:pPr>
            <a:r>
              <a:rPr lang="en-US"/>
              <a:t>                         </a:t>
            </a:r>
            <a:endParaRPr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p:grpSpPr>
      <p:sp>
        <p:nvSpPr>
          <p:cNvPr id="1048600" name="Title 1"/>
          <p:cNvSpPr>
            <a:spLocks noGrp="1"/>
          </p:cNvSpPr>
          <p:nvPr>
            <p:ph type="title"/>
          </p:nvPr>
        </p:nvSpPr>
        <p:spPr/>
        <p:txBody>
          <a:bodyPr/>
          <a:p>
            <a:r>
              <a:rPr lang="en-US"/>
              <a:t>                    BLOCK   DIAGRAM</a:t>
            </a:r>
            <a:endParaRPr lang="en-US"/>
          </a:p>
        </p:txBody>
      </p:sp>
      <p:pic>
        <p:nvPicPr>
          <p:cNvPr id="2097155" name="Content Placeholder 3"/>
          <p:cNvPicPr>
            <a:picLocks noChangeAspect="1"/>
          </p:cNvPicPr>
          <p:nvPr>
            <p:ph idx="1"/>
          </p:nvPr>
        </p:nvPicPr>
        <p:blipFill>
          <a:blip xmlns:r="http://schemas.openxmlformats.org/officeDocument/2006/relationships" r:embed="rId1"/>
          <a:stretch>
            <a:fillRect/>
          </a:stretch>
        </p:blipFill>
        <p:spPr>
          <a:xfrm>
            <a:off x="2976245" y="2089150"/>
            <a:ext cx="7485380" cy="3730625"/>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5" name=""/>
        <p:cNvGrpSpPr/>
        <p:nvPr/>
      </p:nvGrpSpPr>
      <p:grpSpPr>
        <a:xfrm/>
      </p:grpSpPr>
      <p:sp>
        <p:nvSpPr>
          <p:cNvPr id="1048601" name="Title 1"/>
          <p:cNvSpPr>
            <a:spLocks noGrp="1"/>
          </p:cNvSpPr>
          <p:nvPr>
            <p:ph type="title"/>
          </p:nvPr>
        </p:nvSpPr>
        <p:spPr>
          <a:xfrm>
            <a:off x="2766060" y="381000"/>
            <a:ext cx="8357235" cy="199390"/>
          </a:xfrm>
        </p:spPr>
        <p:txBody>
          <a:bodyPr>
            <a:normAutofit fontScale="90000"/>
          </a:bodyPr>
          <a:p>
            <a:r>
              <a:rPr lang="en-US"/>
              <a:t>                       </a:t>
            </a:r>
            <a:r>
              <a:rPr i="1" lang="en-US"/>
              <a:t>FLOW  CHART</a:t>
            </a:r>
            <a:endParaRPr i="1" lang="en-US"/>
          </a:p>
        </p:txBody>
      </p:sp>
      <p:sp>
        <p:nvSpPr>
          <p:cNvPr id="1048602" name="Content Placeholder 2"/>
          <p:cNvSpPr>
            <a:spLocks noGrp="1"/>
          </p:cNvSpPr>
          <p:nvPr>
            <p:ph idx="1"/>
          </p:nvPr>
        </p:nvSpPr>
        <p:spPr>
          <a:xfrm>
            <a:off x="1947545" y="378460"/>
            <a:ext cx="9383395" cy="1516380"/>
          </a:xfrm>
        </p:spPr>
        <p:txBody>
          <a:bodyPr>
            <a:normAutofit fontScale="25000"/>
          </a:bodyPr>
          <a:p>
            <a:r>
              <a:rPr sz="4000" lang="en-US"/>
              <a:t>Data Collection.</a:t>
            </a:r>
            <a:endParaRPr sz="4000" lang="en-US"/>
          </a:p>
          <a:p>
            <a:r>
              <a:rPr sz="4000" lang="en-US"/>
              <a:t>Collect the dataset or Create the dataset</a:t>
            </a:r>
            <a:endParaRPr sz="4000" lang="en-US"/>
          </a:p>
          <a:p>
            <a:r>
              <a:rPr sz="4000" lang="en-US"/>
              <a:t>Data Preprocessing.</a:t>
            </a:r>
            <a:endParaRPr sz="4000" lang="en-US"/>
          </a:p>
          <a:p>
            <a:r>
              <a:rPr sz="4000" lang="en-US"/>
              <a:t>Import the Libraries.</a:t>
            </a:r>
            <a:endParaRPr sz="4000" lang="en-US"/>
          </a:p>
          <a:p>
            <a:r>
              <a:rPr sz="4000" lang="en-US"/>
              <a:t>Importing the dataset.</a:t>
            </a:r>
            <a:endParaRPr sz="4000" lang="en-US"/>
          </a:p>
          <a:p>
            <a:r>
              <a:rPr sz="4000" lang="en-US"/>
              <a:t>Checking for Null Values.</a:t>
            </a:r>
            <a:endParaRPr sz="4000" lang="en-US"/>
          </a:p>
          <a:p>
            <a:r>
              <a:rPr sz="4000" lang="en-US"/>
              <a:t>Data Visualization.</a:t>
            </a:r>
            <a:endParaRPr sz="4000" lang="en-US"/>
          </a:p>
          <a:p>
            <a:r>
              <a:rPr sz="4000" lang="en-US"/>
              <a:t>Taking care of Missing Data.</a:t>
            </a:r>
            <a:endParaRPr sz="4000" lang="en-US"/>
          </a:p>
          <a:p>
            <a:r>
              <a:rPr sz="4000" lang="en-US"/>
              <a:t>Label encoding.</a:t>
            </a:r>
            <a:endParaRPr sz="4000" lang="en-US"/>
          </a:p>
          <a:p>
            <a:r>
              <a:rPr sz="4000" lang="en-US"/>
              <a:t>One Hot Encoding.</a:t>
            </a:r>
            <a:endParaRPr sz="4000" lang="en-US"/>
          </a:p>
          <a:p>
            <a:r>
              <a:rPr sz="4000" lang="en-US"/>
              <a:t>Feature Scaling.</a:t>
            </a:r>
            <a:endParaRPr sz="4000" lang="en-US"/>
          </a:p>
          <a:p>
            <a:r>
              <a:rPr sz="4000" lang="en-US"/>
              <a:t>Splitting Data into Train and Test.</a:t>
            </a:r>
            <a:endParaRPr sz="4000" lang="en-US"/>
          </a:p>
          <a:p>
            <a:r>
              <a:rPr sz="4000" lang="en-US"/>
              <a:t>Model Building</a:t>
            </a:r>
            <a:endParaRPr sz="4000" lang="en-US"/>
          </a:p>
          <a:p>
            <a:r>
              <a:rPr sz="4000" lang="en-US"/>
              <a:t>Training and testing the model</a:t>
            </a:r>
            <a:endParaRPr sz="4000" lang="en-US"/>
          </a:p>
          <a:p>
            <a:r>
              <a:rPr sz="4000" lang="en-US"/>
              <a:t>Evaluation of Model</a:t>
            </a:r>
            <a:endParaRPr sz="4000" lang="en-US"/>
          </a:p>
          <a:p>
            <a:r>
              <a:rPr sz="4000" lang="en-US"/>
              <a:t>Application Building</a:t>
            </a:r>
            <a:endParaRPr sz="4000" lang="en-US"/>
          </a:p>
          <a:p>
            <a:r>
              <a:rPr sz="4000" lang="en-US"/>
              <a:t>Create an HTML file</a:t>
            </a:r>
            <a:endParaRPr sz="4000" lang="en-US"/>
          </a:p>
          <a:p>
            <a:r>
              <a:rPr sz="4800" lang="en-US"/>
              <a:t>Build a Python Code</a:t>
            </a:r>
            <a:endParaRPr sz="4800"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2" name=""/>
        <p:cNvGrpSpPr/>
        <p:nvPr/>
      </p:nvGrpSpPr>
      <p:grpSpPr>
        <a:xfrm>
          <a:off x="0" y="0"/>
          <a:ext cx="0" cy="0"/>
          <a:chOff x="0" y="0"/>
          <a:chExt cx="0" cy="0"/>
        </a:xfrm>
      </p:grpSpPr>
      <p:pic>
        <p:nvPicPr>
          <p:cNvPr id="2097160" name=""/>
          <p:cNvPicPr>
            <a:picLocks/>
          </p:cNvPicPr>
          <p:nvPr>
            <a:videoFile r:link="rId1"/>
            <p:extLst>
              <p:ext uri="{DAA4B4D4-6D71-4841-9C94-3DE7FCFB9230}">
                <p14:media xmlns:p14="http://schemas.microsoft.com/office/powerpoint/2010/main" r:embed="rId2"/>
              </p:ext>
            </p:extLst>
          </p:nvPr>
        </p:nvPicPr>
        <p:blipFill>
          <a:blip xmlns:r="http://schemas.openxmlformats.org/officeDocument/2006/relationships" r:embed="rId3"/>
          <a:stretch>
            <a:fillRect/>
          </a:stretch>
        </p:blipFill>
        <p:spPr>
          <a:xfrm rot="0">
            <a:off x="0" y="285529"/>
            <a:ext cx="12188825" cy="6286942"/>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thruBlk="0"/>
      </p:transition>
    </mc:Choice>
    <mc:Fallback>
      <p:transition spd="slow">
        <p:fade/>
      </p:transition>
    </mc:Fallback>
  </mc:AlternateContent>
  <p:timing>
    <p:tnLst>
      <p:par>
        <p:cTn dur="indefinite" id="1" nodeType="tmRoot" restart="never">
          <p:childTnLst>
            <p:seq concurrent="1" nextAc="seek">
              <p:cTn evtFilter="cancelBubble" fill="hold" id="2" nodeType="interactiveSeq" restart="whenNotActive">
                <p:stCondLst>
                  <p:cond evt="onClick" delay="0">
                    <p:tgtEl>
                      <p:spTgt spid="2097160"/>
                    </p:tgtEl>
                  </p:cond>
                </p:stCondLst>
                <p:endSync evt="end" delay="0">
                  <p:rtn val="all"/>
                </p:endSync>
                <p:childTnLst>
                  <p:par>
                    <p:cTn fill="hold" id="3">
                      <p:stCondLst>
                        <p:cond delay="indefinite"/>
                      </p:stCondLst>
                      <p:childTnLst>
                        <p:par>
                          <p:cTn fill="hold" id="4">
                            <p:stCondLst>
                              <p:cond delay="0"/>
                            </p:stCondLst>
                            <p:childTnLst>
                              <p:par>
                                <p:cTn fill="hold" id="5" nodeType="clickEffect" presetClass="mediacall" presetID="1" presetSubtype="0">
                                  <p:stCondLst>
                                    <p:cond delay="0"/>
                                  </p:stCondLst>
                                  <p:childTnLst>
                                    <p:cmd type="call" cmd="playFrom(0.0)">
                                      <p:cBhvr additive="base">
                                        <p:cTn dur="1" fill="hold" id="6"/>
                                        <p:tgtEl>
                                          <p:spTgt spid="2097160"/>
                                        </p:tgtEl>
                                      </p:cBhvr>
                                    </p:cmd>
                                  </p:childTnLst>
                                </p:cTn>
                              </p:par>
                            </p:childTnLst>
                          </p:cTn>
                        </p:par>
                      </p:childTnLst>
                    </p:cTn>
                  </p:par>
                </p:childTnLst>
              </p:cTn>
              <p:nextCondLst>
                <p:cond evt="onClick" delay="0">
                  <p:tgtEl>
                    <p:spTgt spid="2097160"/>
                  </p:tgtEl>
                </p:cond>
              </p:nextCondLst>
            </p:seq>
            <p:video fullScrn="0">
              <p:cMediaNode vol="50000">
                <p:cTn display="1" fill="hold" id="7">
                  <p:stCondLst>
                    <p:cond delay="indefinite"/>
                  </p:stCondLst>
                  <p:endCondLst>
                    <p:cond evt="onNext">
                      <p:tgtEl>
                        <p:sldTgt/>
                      </p:tgtEl>
                    </p:cond>
                    <p:cond evt="onPrev">
                      <p:tgtEl>
                        <p:sldTgt/>
                      </p:tgtEl>
                    </p:cond>
                  </p:endCondLst>
                </p:cTn>
                <p:tgtEl>
                  <p:spTgt spid="2097160"/>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37" name=""/>
        <p:cNvGrpSpPr/>
        <p:nvPr/>
      </p:nvGrpSpPr>
      <p:grpSpPr>
        <a:xfrm/>
      </p:grpSpPr>
      <p:sp>
        <p:nvSpPr>
          <p:cNvPr id="1048604" name="Title 1"/>
          <p:cNvSpPr>
            <a:spLocks noGrp="1"/>
          </p:cNvSpPr>
          <p:nvPr>
            <p:ph type="title"/>
          </p:nvPr>
        </p:nvSpPr>
        <p:spPr/>
        <p:txBody>
          <a:bodyPr/>
          <a:p>
            <a:r>
              <a:rPr lang="en-US"/>
              <a:t>ADVANTAGES AND DISADVANTAGES</a:t>
            </a:r>
            <a:endParaRPr lang="en-US"/>
          </a:p>
        </p:txBody>
      </p:sp>
      <p:sp>
        <p:nvSpPr>
          <p:cNvPr id="1048605" name="Content Placeholder 2"/>
          <p:cNvSpPr>
            <a:spLocks noGrp="1"/>
          </p:cNvSpPr>
          <p:nvPr>
            <p:ph idx="1"/>
          </p:nvPr>
        </p:nvSpPr>
        <p:spPr>
          <a:xfrm>
            <a:off x="1863725" y="1828800"/>
            <a:ext cx="9259570" cy="4766945"/>
          </a:xfrm>
        </p:spPr>
        <p:txBody>
          <a:bodyPr>
            <a:normAutofit/>
          </a:bodyPr>
          <a:p>
            <a:pPr indent="0" marL="0">
              <a:buNone/>
            </a:pPr>
            <a:r>
              <a:rPr sz="3200" lang="en-US"/>
              <a:t>&gt;&gt;&gt; </a:t>
            </a:r>
            <a:r>
              <a:rPr sz="2665" lang="en-US"/>
              <a:t>Water quality specialists use models for many purposes: Assessing water quality conditions and causes of impairment. Predicting how surface waters will respond to changes in their watersheds and the environment (e.g., future growth, climate change).</a:t>
            </a:r>
            <a:endParaRPr sz="2665" lang="en-US"/>
          </a:p>
          <a:p>
            <a:pPr indent="0" marL="0">
              <a:buNone/>
            </a:pPr>
            <a:r>
              <a:rPr sz="3200" lang="en-US"/>
              <a:t>&gt;&gt;&gt; </a:t>
            </a:r>
            <a:r>
              <a:rPr sz="2665" lang="en-US"/>
              <a:t>The economic performance of a waterflood or a water disposal project can be significantlyaffected by suspended solids in the injection water. Here are methods and a theory that canbe used to interpret water quality data obtained with membrane filters or cores and to predict.</a:t>
            </a:r>
            <a:endParaRPr sz="2665"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theme/theme1.xml><?xml version="1.0" encoding="utf-8"?>
<a:theme xmlns:a="http://schemas.openxmlformats.org/drawingml/2006/main" name="Ocean Waves 16x9">
  <a:themeElements>
    <a:clrScheme name="Ocean Waves">
      <a:dk1>
        <a:sysClr lastClr="000000" val="windowText"/>
      </a:dk1>
      <a:lt1>
        <a:sysClr lastClr="FFFFFF" val="window"/>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Theme">
  <a:themeElements>
    <a:clrScheme name="Ocean Waves">
      <a:dk1>
        <a:sysClr lastClr="000000" val="windowText"/>
      </a:dk1>
      <a:lt1>
        <a:sysClr lastClr="FFFFFF" val="window"/>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a="http://schemas.openxmlformats.org/drawingml/2006/main" name="Office Theme">
  <a:themeElements>
    <a:clrScheme name="Ocean Waves">
      <a:dk1>
        <a:sysClr lastClr="000000" val="windowText"/>
      </a:dk1>
      <a:lt1>
        <a:sysClr lastClr="FFFFFF" val="window"/>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WPS Presentation</Application>
  <ScaleCrop>0</ScaleCrop>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itle>Title Layout</dc:title>
  <dc:creator>SM-A207F</dc:creator>
  <cp:lastModifiedBy>ECE2A19R402 Arutla Sreevani</cp:lastModifiedBy>
  <dcterms:created xsi:type="dcterms:W3CDTF">2021-06-06T07:34:00Z</dcterms:created>
  <dcterms:modified xsi:type="dcterms:W3CDTF">2021-06-11T10:22:15Z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y fmtid="{D5CDD505-2E9C-101B-9397-08002B2CF9AE}" pid="8" name="KSOProductBuildVer">
    <vt:lpwstr>1033-11.2.0.10094</vt:lpwstr>
  </property>
</Properties>
</file>